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6" r:id="rId10"/>
    <p:sldId id="261" r:id="rId11"/>
    <p:sldId id="267" r:id="rId12"/>
    <p:sldId id="262" r:id="rId13"/>
    <p:sldId id="263" r:id="rId14"/>
    <p:sldId id="264" r:id="rId15"/>
    <p:sldId id="268" r:id="rId16"/>
  </p:sldIdLst>
  <p:sldSz cx="12192000" cy="6858000"/>
  <p:notesSz cx="6858000" cy="9144000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96hap" initials="g" lastIdx="4" clrIdx="0">
    <p:extLst>
      <p:ext uri="{19B8F6BF-5375-455C-9EA6-DF929625EA0E}">
        <p15:presenceInfo xmlns:p15="http://schemas.microsoft.com/office/powerpoint/2012/main" userId="S::ge96hap@ForStudents.onmicrosoft.com::1eb07c6e-059b-4752-8c7b-89da511fbe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293"/>
    <a:srgbClr val="0065BD"/>
    <a:srgbClr val="2C71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A5E03A-EDC0-FC44-B978-8B9DC82E4FDB}" v="243" dt="2021-11-10T13:36:09.401"/>
    <p1510:client id="{0B049992-0FDF-4541-9F24-6AE99A931B08}" v="307" dt="2021-11-10T10:48:32.664"/>
    <p1510:client id="{22189643-A987-4E6E-9069-E4CA0FB5150E}" v="379" dt="2021-11-10T11:42:55.944"/>
    <p1510:client id="{43C39118-660A-2EB7-677D-DBBE53474DCD}" v="1258" dt="2021-11-10T10:19:58.874"/>
    <p1510:client id="{53A175DA-AAB4-4071-B9A8-8DCEFE204398}" v="72" dt="2021-11-10T08:27:42.956"/>
    <p1510:client id="{77E2185B-5832-4585-99EB-1FB744773B31}" v="268" dt="2021-11-10T08:29:08.263"/>
    <p1510:client id="{82DC0339-2287-41A2-8909-446F6A52B703}" v="16" dt="2021-11-10T11:01:20.505"/>
    <p1510:client id="{CFF1A5A5-44B2-4020-A518-B69C9587C025}" v="1" dt="2021-11-10T11:00:33.820"/>
    <p1510:client id="{F4CB6429-F740-4A52-9465-531F0BFA91D9}" v="6" dt="2021-11-10T13:40:08.415"/>
    <p1510:client id="{F5F67BC8-7CD9-4408-9E4D-ABE9393B45D5}" v="33" dt="2021-11-10T10:53:42.112"/>
    <p1510:client id="{FB1FF2C7-B246-40D8-A8E6-144ABB70B948}" v="119" dt="2021-11-10T10:46:31.4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o Ferrari" userId="S::ge96hap@mytum.de::12614f5b-92f2-46fc-80cb-33d73f1bc615" providerId="AD" clId="Web-{22189643-A987-4E6E-9069-E4CA0FB5150E}"/>
    <pc:docChg chg="modSld">
      <pc:chgData name="Stefano Ferrari" userId="S::ge96hap@mytum.de::12614f5b-92f2-46fc-80cb-33d73f1bc615" providerId="AD" clId="Web-{22189643-A987-4E6E-9069-E4CA0FB5150E}" dt="2021-11-10T11:42:55.944" v="262" actId="1076"/>
      <pc:docMkLst>
        <pc:docMk/>
      </pc:docMkLst>
      <pc:sldChg chg="addSp delSp modSp">
        <pc:chgData name="Stefano Ferrari" userId="S::ge96hap@mytum.de::12614f5b-92f2-46fc-80cb-33d73f1bc615" providerId="AD" clId="Web-{22189643-A987-4E6E-9069-E4CA0FB5150E}" dt="2021-11-10T11:39:25.877" v="261" actId="20577"/>
        <pc:sldMkLst>
          <pc:docMk/>
          <pc:sldMk cId="470170629" sldId="258"/>
        </pc:sldMkLst>
        <pc:spChg chg="mod">
          <ac:chgData name="Stefano Ferrari" userId="S::ge96hap@mytum.de::12614f5b-92f2-46fc-80cb-33d73f1bc615" providerId="AD" clId="Web-{22189643-A987-4E6E-9069-E4CA0FB5150E}" dt="2021-11-10T11:38:07.500" v="259" actId="20577"/>
          <ac:spMkLst>
            <pc:docMk/>
            <pc:sldMk cId="470170629" sldId="258"/>
            <ac:spMk id="2" creationId="{6BD1BC4B-C6F4-473A-9D44-08DF1CC9CC24}"/>
          </ac:spMkLst>
        </pc:spChg>
        <pc:spChg chg="add mod">
          <ac:chgData name="Stefano Ferrari" userId="S::ge96hap@mytum.de::12614f5b-92f2-46fc-80cb-33d73f1bc615" providerId="AD" clId="Web-{22189643-A987-4E6E-9069-E4CA0FB5150E}" dt="2021-11-10T11:30:07.287" v="175" actId="1076"/>
          <ac:spMkLst>
            <pc:docMk/>
            <pc:sldMk cId="470170629" sldId="258"/>
            <ac:spMk id="3" creationId="{B00B8A94-B7B9-4C10-85DC-8F44D94F7DB1}"/>
          </ac:spMkLst>
        </pc:spChg>
        <pc:spChg chg="mod">
          <ac:chgData name="Stefano Ferrari" userId="S::ge96hap@mytum.de::12614f5b-92f2-46fc-80cb-33d73f1bc615" providerId="AD" clId="Web-{22189643-A987-4E6E-9069-E4CA0FB5150E}" dt="2021-11-10T11:39:25.877" v="261" actId="20577"/>
          <ac:spMkLst>
            <pc:docMk/>
            <pc:sldMk cId="470170629" sldId="258"/>
            <ac:spMk id="4" creationId="{6CED4985-6651-470B-8B95-DC71FB519ABD}"/>
          </ac:spMkLst>
        </pc:spChg>
        <pc:spChg chg="add mod">
          <ac:chgData name="Stefano Ferrari" userId="S::ge96hap@mytum.de::12614f5b-92f2-46fc-80cb-33d73f1bc615" providerId="AD" clId="Web-{22189643-A987-4E6E-9069-E4CA0FB5150E}" dt="2021-11-10T11:34:46.574" v="225" actId="1076"/>
          <ac:spMkLst>
            <pc:docMk/>
            <pc:sldMk cId="470170629" sldId="258"/>
            <ac:spMk id="6" creationId="{6CEEC39E-0E32-43CA-8B0F-828BF9B5327D}"/>
          </ac:spMkLst>
        </pc:spChg>
        <pc:spChg chg="mod">
          <ac:chgData name="Stefano Ferrari" userId="S::ge96hap@mytum.de::12614f5b-92f2-46fc-80cb-33d73f1bc615" providerId="AD" clId="Web-{22189643-A987-4E6E-9069-E4CA0FB5150E}" dt="2021-11-10T11:26:52.189" v="115" actId="20577"/>
          <ac:spMkLst>
            <pc:docMk/>
            <pc:sldMk cId="470170629" sldId="258"/>
            <ac:spMk id="8" creationId="{F6E8437D-9DF2-45CB-B014-608058A4769E}"/>
          </ac:spMkLst>
        </pc:spChg>
        <pc:spChg chg="add mod">
          <ac:chgData name="Stefano Ferrari" userId="S::ge96hap@mytum.de::12614f5b-92f2-46fc-80cb-33d73f1bc615" providerId="AD" clId="Web-{22189643-A987-4E6E-9069-E4CA0FB5150E}" dt="2021-11-10T11:34:39.043" v="224" actId="1076"/>
          <ac:spMkLst>
            <pc:docMk/>
            <pc:sldMk cId="470170629" sldId="258"/>
            <ac:spMk id="9" creationId="{167EE29B-D6FE-407B-908B-A1DE20AAB42E}"/>
          </ac:spMkLst>
        </pc:spChg>
        <pc:spChg chg="add mod">
          <ac:chgData name="Stefano Ferrari" userId="S::ge96hap@mytum.de::12614f5b-92f2-46fc-80cb-33d73f1bc615" providerId="AD" clId="Web-{22189643-A987-4E6E-9069-E4CA0FB5150E}" dt="2021-11-10T11:37:30.812" v="255" actId="20577"/>
          <ac:spMkLst>
            <pc:docMk/>
            <pc:sldMk cId="470170629" sldId="258"/>
            <ac:spMk id="10" creationId="{709A3A61-99CE-4016-BA27-E4818BCF9515}"/>
          </ac:spMkLst>
        </pc:spChg>
        <pc:spChg chg="add mod">
          <ac:chgData name="Stefano Ferrari" userId="S::ge96hap@mytum.de::12614f5b-92f2-46fc-80cb-33d73f1bc615" providerId="AD" clId="Web-{22189643-A987-4E6E-9069-E4CA0FB5150E}" dt="2021-11-10T11:38:14.157" v="260" actId="20577"/>
          <ac:spMkLst>
            <pc:docMk/>
            <pc:sldMk cId="470170629" sldId="258"/>
            <ac:spMk id="13" creationId="{207CD40E-CA20-45F9-AB02-CC30821D74FF}"/>
          </ac:spMkLst>
        </pc:spChg>
        <pc:spChg chg="add mod">
          <ac:chgData name="Stefano Ferrari" userId="S::ge96hap@mytum.de::12614f5b-92f2-46fc-80cb-33d73f1bc615" providerId="AD" clId="Web-{22189643-A987-4E6E-9069-E4CA0FB5150E}" dt="2021-11-10T11:37:11.452" v="250"/>
          <ac:spMkLst>
            <pc:docMk/>
            <pc:sldMk cId="470170629" sldId="258"/>
            <ac:spMk id="15" creationId="{4B990CC8-ACA7-47C3-B2FC-BE6E3BEDCD5B}"/>
          </ac:spMkLst>
        </pc:spChg>
        <pc:picChg chg="del">
          <ac:chgData name="Stefano Ferrari" userId="S::ge96hap@mytum.de::12614f5b-92f2-46fc-80cb-33d73f1bc615" providerId="AD" clId="Web-{22189643-A987-4E6E-9069-E4CA0FB5150E}" dt="2021-11-10T11:23:26.482" v="23"/>
          <ac:picMkLst>
            <pc:docMk/>
            <pc:sldMk cId="470170629" sldId="258"/>
            <ac:picMk id="14" creationId="{A356B77C-AE6F-4A9D-AD59-8DFC524FE4C0}"/>
          </ac:picMkLst>
        </pc:picChg>
      </pc:sldChg>
      <pc:sldChg chg="modSp">
        <pc:chgData name="Stefano Ferrari" userId="S::ge96hap@mytum.de::12614f5b-92f2-46fc-80cb-33d73f1bc615" providerId="AD" clId="Web-{22189643-A987-4E6E-9069-E4CA0FB5150E}" dt="2021-11-10T11:20:16.931" v="21" actId="1076"/>
        <pc:sldMkLst>
          <pc:docMk/>
          <pc:sldMk cId="3242287423" sldId="262"/>
        </pc:sldMkLst>
        <pc:spChg chg="mod">
          <ac:chgData name="Stefano Ferrari" userId="S::ge96hap@mytum.de::12614f5b-92f2-46fc-80cb-33d73f1bc615" providerId="AD" clId="Web-{22189643-A987-4E6E-9069-E4CA0FB5150E}" dt="2021-11-10T11:05:23.740" v="20" actId="14100"/>
          <ac:spMkLst>
            <pc:docMk/>
            <pc:sldMk cId="3242287423" sldId="262"/>
            <ac:spMk id="8" creationId="{F6E8437D-9DF2-45CB-B014-608058A4769E}"/>
          </ac:spMkLst>
        </pc:spChg>
        <pc:picChg chg="mod">
          <ac:chgData name="Stefano Ferrari" userId="S::ge96hap@mytum.de::12614f5b-92f2-46fc-80cb-33d73f1bc615" providerId="AD" clId="Web-{22189643-A987-4E6E-9069-E4CA0FB5150E}" dt="2021-11-10T11:02:22.893" v="0" actId="1076"/>
          <ac:picMkLst>
            <pc:docMk/>
            <pc:sldMk cId="3242287423" sldId="262"/>
            <ac:picMk id="2" creationId="{1DB0F285-2A72-4A23-BD6B-DE7501F007AC}"/>
          </ac:picMkLst>
        </pc:picChg>
        <pc:picChg chg="mod">
          <ac:chgData name="Stefano Ferrari" userId="S::ge96hap@mytum.de::12614f5b-92f2-46fc-80cb-33d73f1bc615" providerId="AD" clId="Web-{22189643-A987-4E6E-9069-E4CA0FB5150E}" dt="2021-11-10T11:20:16.931" v="21" actId="1076"/>
          <ac:picMkLst>
            <pc:docMk/>
            <pc:sldMk cId="3242287423" sldId="262"/>
            <ac:picMk id="3" creationId="{BA070AA6-9E68-41C5-8260-FAD6119C33FA}"/>
          </ac:picMkLst>
        </pc:picChg>
      </pc:sldChg>
      <pc:sldChg chg="modSp">
        <pc:chgData name="Stefano Ferrari" userId="S::ge96hap@mytum.de::12614f5b-92f2-46fc-80cb-33d73f1bc615" providerId="AD" clId="Web-{22189643-A987-4E6E-9069-E4CA0FB5150E}" dt="2021-11-10T11:42:55.944" v="262" actId="1076"/>
        <pc:sldMkLst>
          <pc:docMk/>
          <pc:sldMk cId="1877551251" sldId="264"/>
        </pc:sldMkLst>
        <pc:picChg chg="mod">
          <ac:chgData name="Stefano Ferrari" userId="S::ge96hap@mytum.de::12614f5b-92f2-46fc-80cb-33d73f1bc615" providerId="AD" clId="Web-{22189643-A987-4E6E-9069-E4CA0FB5150E}" dt="2021-11-10T11:42:55.944" v="262" actId="1076"/>
          <ac:picMkLst>
            <pc:docMk/>
            <pc:sldMk cId="1877551251" sldId="264"/>
            <ac:picMk id="2" creationId="{EAF2DF41-4F52-4B94-9783-7D9A47853083}"/>
          </ac:picMkLst>
        </pc:picChg>
      </pc:sldChg>
    </pc:docChg>
  </pc:docChgLst>
  <pc:docChgLst>
    <pc:chgData name="Stefano Ferrari" userId="S::ge96hap@mytum.de::12614f5b-92f2-46fc-80cb-33d73f1bc615" providerId="AD" clId="Web-{F5F67BC8-7CD9-4408-9E4D-ABE9393B45D5}"/>
    <pc:docChg chg="modSld">
      <pc:chgData name="Stefano Ferrari" userId="S::ge96hap@mytum.de::12614f5b-92f2-46fc-80cb-33d73f1bc615" providerId="AD" clId="Web-{F5F67BC8-7CD9-4408-9E4D-ABE9393B45D5}" dt="2021-11-10T10:53:42.112" v="27" actId="1076"/>
      <pc:docMkLst>
        <pc:docMk/>
      </pc:docMkLst>
      <pc:sldChg chg="addSp delSp modSp">
        <pc:chgData name="Stefano Ferrari" userId="S::ge96hap@mytum.de::12614f5b-92f2-46fc-80cb-33d73f1bc615" providerId="AD" clId="Web-{F5F67BC8-7CD9-4408-9E4D-ABE9393B45D5}" dt="2021-11-10T10:53:42.112" v="27" actId="1076"/>
        <pc:sldMkLst>
          <pc:docMk/>
          <pc:sldMk cId="470170629" sldId="258"/>
        </pc:sldMkLst>
        <pc:spChg chg="mod">
          <ac:chgData name="Stefano Ferrari" userId="S::ge96hap@mytum.de::12614f5b-92f2-46fc-80cb-33d73f1bc615" providerId="AD" clId="Web-{F5F67BC8-7CD9-4408-9E4D-ABE9393B45D5}" dt="2021-11-10T10:53:39.097" v="26" actId="1076"/>
          <ac:spMkLst>
            <pc:docMk/>
            <pc:sldMk cId="470170629" sldId="258"/>
            <ac:spMk id="2" creationId="{6BD1BC4B-C6F4-473A-9D44-08DF1CC9CC24}"/>
          </ac:spMkLst>
        </pc:spChg>
        <pc:spChg chg="del">
          <ac:chgData name="Stefano Ferrari" userId="S::ge96hap@mytum.de::12614f5b-92f2-46fc-80cb-33d73f1bc615" providerId="AD" clId="Web-{F5F67BC8-7CD9-4408-9E4D-ABE9393B45D5}" dt="2021-11-10T10:51:54.453" v="8"/>
          <ac:spMkLst>
            <pc:docMk/>
            <pc:sldMk cId="470170629" sldId="258"/>
            <ac:spMk id="3" creationId="{43879C4A-FD5F-406A-B7DA-F0E5A7A25993}"/>
          </ac:spMkLst>
        </pc:spChg>
        <pc:picChg chg="add del mod">
          <ac:chgData name="Stefano Ferrari" userId="S::ge96hap@mytum.de::12614f5b-92f2-46fc-80cb-33d73f1bc615" providerId="AD" clId="Web-{F5F67BC8-7CD9-4408-9E4D-ABE9393B45D5}" dt="2021-11-10T10:51:07.842" v="1"/>
          <ac:picMkLst>
            <pc:docMk/>
            <pc:sldMk cId="470170629" sldId="258"/>
            <ac:picMk id="6" creationId="{AC3D3610-1A3E-4710-ABF8-F8F418592FA5}"/>
          </ac:picMkLst>
        </pc:picChg>
        <pc:picChg chg="add del mod">
          <ac:chgData name="Stefano Ferrari" userId="S::ge96hap@mytum.de::12614f5b-92f2-46fc-80cb-33d73f1bc615" providerId="AD" clId="Web-{F5F67BC8-7CD9-4408-9E4D-ABE9393B45D5}" dt="2021-11-10T10:51:19.499" v="3"/>
          <ac:picMkLst>
            <pc:docMk/>
            <pc:sldMk cId="470170629" sldId="258"/>
            <ac:picMk id="9" creationId="{C46102DE-5B74-4515-8D6F-42EE63EE3D92}"/>
          </ac:picMkLst>
        </pc:picChg>
        <pc:picChg chg="add del mod">
          <ac:chgData name="Stefano Ferrari" userId="S::ge96hap@mytum.de::12614f5b-92f2-46fc-80cb-33d73f1bc615" providerId="AD" clId="Web-{F5F67BC8-7CD9-4408-9E4D-ABE9393B45D5}" dt="2021-11-10T10:51:47.953" v="7"/>
          <ac:picMkLst>
            <pc:docMk/>
            <pc:sldMk cId="470170629" sldId="258"/>
            <ac:picMk id="10" creationId="{AB55EDD0-37DD-4993-B717-33040C3D9482}"/>
          </ac:picMkLst>
        </pc:picChg>
        <pc:picChg chg="add del mod">
          <ac:chgData name="Stefano Ferrari" userId="S::ge96hap@mytum.de::12614f5b-92f2-46fc-80cb-33d73f1bc615" providerId="AD" clId="Web-{F5F67BC8-7CD9-4408-9E4D-ABE9393B45D5}" dt="2021-11-10T10:53:12.486" v="17"/>
          <ac:picMkLst>
            <pc:docMk/>
            <pc:sldMk cId="470170629" sldId="258"/>
            <ac:picMk id="13" creationId="{E2207ED0-3FD8-4331-983A-4317D0DEA6D3}"/>
          </ac:picMkLst>
        </pc:picChg>
        <pc:picChg chg="add mod">
          <ac:chgData name="Stefano Ferrari" userId="S::ge96hap@mytum.de::12614f5b-92f2-46fc-80cb-33d73f1bc615" providerId="AD" clId="Web-{F5F67BC8-7CD9-4408-9E4D-ABE9393B45D5}" dt="2021-11-10T10:53:42.112" v="27" actId="1076"/>
          <ac:picMkLst>
            <pc:docMk/>
            <pc:sldMk cId="470170629" sldId="258"/>
            <ac:picMk id="14" creationId="{A356B77C-AE6F-4A9D-AD59-8DFC524FE4C0}"/>
          </ac:picMkLst>
        </pc:picChg>
      </pc:sldChg>
    </pc:docChg>
  </pc:docChgLst>
  <pc:docChgLst>
    <pc:chgData name="Bea Seibert" userId="S::gu58lal@mytum.de::cd96aaf6-9ed8-4285-a516-452073d782dd" providerId="AD" clId="Web-{43C39118-660A-2EB7-677D-DBBE53474DCD}"/>
    <pc:docChg chg="addSld delSld modSld">
      <pc:chgData name="Bea Seibert" userId="S::gu58lal@mytum.de::cd96aaf6-9ed8-4285-a516-452073d782dd" providerId="AD" clId="Web-{43C39118-660A-2EB7-677D-DBBE53474DCD}" dt="2021-11-10T10:19:58.562" v="783" actId="20577"/>
      <pc:docMkLst>
        <pc:docMk/>
      </pc:docMkLst>
      <pc:sldChg chg="addSp delSp modSp">
        <pc:chgData name="Bea Seibert" userId="S::gu58lal@mytum.de::cd96aaf6-9ed8-4285-a516-452073d782dd" providerId="AD" clId="Web-{43C39118-660A-2EB7-677D-DBBE53474DCD}" dt="2021-11-10T10:11:39.577" v="605" actId="14100"/>
        <pc:sldMkLst>
          <pc:docMk/>
          <pc:sldMk cId="712149764" sldId="259"/>
        </pc:sldMkLst>
        <pc:spChg chg="add mod">
          <ac:chgData name="Bea Seibert" userId="S::gu58lal@mytum.de::cd96aaf6-9ed8-4285-a516-452073d782dd" providerId="AD" clId="Web-{43C39118-660A-2EB7-677D-DBBE53474DCD}" dt="2021-11-10T10:00:50.120" v="459" actId="1076"/>
          <ac:spMkLst>
            <pc:docMk/>
            <pc:sldMk cId="712149764" sldId="259"/>
            <ac:spMk id="2" creationId="{9AEDCE04-9947-49DA-B462-8F7463F0D723}"/>
          </ac:spMkLst>
        </pc:spChg>
        <pc:spChg chg="add mod">
          <ac:chgData name="Bea Seibert" userId="S::gu58lal@mytum.de::cd96aaf6-9ed8-4285-a516-452073d782dd" providerId="AD" clId="Web-{43C39118-660A-2EB7-677D-DBBE53474DCD}" dt="2021-11-10T10:11:39.577" v="605" actId="14100"/>
          <ac:spMkLst>
            <pc:docMk/>
            <pc:sldMk cId="712149764" sldId="259"/>
            <ac:spMk id="3" creationId="{77BE91AA-16CA-48E3-B1D4-A55C190E512E}"/>
          </ac:spMkLst>
        </pc:spChg>
        <pc:spChg chg="add mod">
          <ac:chgData name="Bea Seibert" userId="S::gu58lal@mytum.de::cd96aaf6-9ed8-4285-a516-452073d782dd" providerId="AD" clId="Web-{43C39118-660A-2EB7-677D-DBBE53474DCD}" dt="2021-11-10T10:01:46.434" v="474" actId="1076"/>
          <ac:spMkLst>
            <pc:docMk/>
            <pc:sldMk cId="712149764" sldId="259"/>
            <ac:spMk id="6" creationId="{E18D7C9E-6B86-4368-B1B8-567B15490710}"/>
          </ac:spMkLst>
        </pc:spChg>
        <pc:spChg chg="mod">
          <ac:chgData name="Bea Seibert" userId="S::gu58lal@mytum.de::cd96aaf6-9ed8-4285-a516-452073d782dd" providerId="AD" clId="Web-{43C39118-660A-2EB7-677D-DBBE53474DCD}" dt="2021-11-10T09:40:54.285" v="18" actId="20577"/>
          <ac:spMkLst>
            <pc:docMk/>
            <pc:sldMk cId="712149764" sldId="259"/>
            <ac:spMk id="8" creationId="{F6E8437D-9DF2-45CB-B014-608058A4769E}"/>
          </ac:spMkLst>
        </pc:spChg>
        <pc:spChg chg="add mod">
          <ac:chgData name="Bea Seibert" userId="S::gu58lal@mytum.de::cd96aaf6-9ed8-4285-a516-452073d782dd" providerId="AD" clId="Web-{43C39118-660A-2EB7-677D-DBBE53474DCD}" dt="2021-11-10T10:00:46.604" v="458" actId="1076"/>
          <ac:spMkLst>
            <pc:docMk/>
            <pc:sldMk cId="712149764" sldId="259"/>
            <ac:spMk id="9" creationId="{3297B32C-F8D7-4C3E-87B1-882CA245BC05}"/>
          </ac:spMkLst>
        </pc:spChg>
        <pc:spChg chg="add mod">
          <ac:chgData name="Bea Seibert" userId="S::gu58lal@mytum.de::cd96aaf6-9ed8-4285-a516-452073d782dd" providerId="AD" clId="Web-{43C39118-660A-2EB7-677D-DBBE53474DCD}" dt="2021-11-10T10:01:36.168" v="473"/>
          <ac:spMkLst>
            <pc:docMk/>
            <pc:sldMk cId="712149764" sldId="259"/>
            <ac:spMk id="13" creationId="{BA2F7126-4C7A-490D-91D3-2674115BA427}"/>
          </ac:spMkLst>
        </pc:spChg>
        <pc:spChg chg="add del mod">
          <ac:chgData name="Bea Seibert" userId="S::gu58lal@mytum.de::cd96aaf6-9ed8-4285-a516-452073d782dd" providerId="AD" clId="Web-{43C39118-660A-2EB7-677D-DBBE53474DCD}" dt="2021-11-10T09:47:50.876" v="265"/>
          <ac:spMkLst>
            <pc:docMk/>
            <pc:sldMk cId="712149764" sldId="259"/>
            <ac:spMk id="14" creationId="{8263E501-F997-4279-89CF-89A9271407CB}"/>
          </ac:spMkLst>
        </pc:spChg>
        <pc:spChg chg="add mod">
          <ac:chgData name="Bea Seibert" userId="S::gu58lal@mytum.de::cd96aaf6-9ed8-4285-a516-452073d782dd" providerId="AD" clId="Web-{43C39118-660A-2EB7-677D-DBBE53474DCD}" dt="2021-11-10T10:00:43.510" v="457" actId="1076"/>
          <ac:spMkLst>
            <pc:docMk/>
            <pc:sldMk cId="712149764" sldId="259"/>
            <ac:spMk id="15" creationId="{913748ED-C580-40E4-B7C3-A3A06FA4966C}"/>
          </ac:spMkLst>
        </pc:spChg>
      </pc:sldChg>
      <pc:sldChg chg="addSp delSp modSp">
        <pc:chgData name="Bea Seibert" userId="S::gu58lal@mytum.de::cd96aaf6-9ed8-4285-a516-452073d782dd" providerId="AD" clId="Web-{43C39118-660A-2EB7-677D-DBBE53474DCD}" dt="2021-11-10T10:19:58.562" v="783" actId="20577"/>
        <pc:sldMkLst>
          <pc:docMk/>
          <pc:sldMk cId="1345333871" sldId="263"/>
        </pc:sldMkLst>
        <pc:spChg chg="add mod">
          <ac:chgData name="Bea Seibert" userId="S::gu58lal@mytum.de::cd96aaf6-9ed8-4285-a516-452073d782dd" providerId="AD" clId="Web-{43C39118-660A-2EB7-677D-DBBE53474DCD}" dt="2021-11-10T10:18:14.777" v="723"/>
          <ac:spMkLst>
            <pc:docMk/>
            <pc:sldMk cId="1345333871" sldId="263"/>
            <ac:spMk id="3" creationId="{1C1A90ED-7207-4F70-95BD-A060C84DB61B}"/>
          </ac:spMkLst>
        </pc:spChg>
        <pc:spChg chg="mod">
          <ac:chgData name="Bea Seibert" userId="S::gu58lal@mytum.de::cd96aaf6-9ed8-4285-a516-452073d782dd" providerId="AD" clId="Web-{43C39118-660A-2EB7-677D-DBBE53474DCD}" dt="2021-11-10T09:56:08.251" v="376" actId="14100"/>
          <ac:spMkLst>
            <pc:docMk/>
            <pc:sldMk cId="1345333871" sldId="263"/>
            <ac:spMk id="8" creationId="{F6E8437D-9DF2-45CB-B014-608058A4769E}"/>
          </ac:spMkLst>
        </pc:spChg>
        <pc:spChg chg="add mod">
          <ac:chgData name="Bea Seibert" userId="S::gu58lal@mytum.de::cd96aaf6-9ed8-4285-a516-452073d782dd" providerId="AD" clId="Web-{43C39118-660A-2EB7-677D-DBBE53474DCD}" dt="2021-11-10T10:07:03.553" v="536" actId="1076"/>
          <ac:spMkLst>
            <pc:docMk/>
            <pc:sldMk cId="1345333871" sldId="263"/>
            <ac:spMk id="9" creationId="{B02DD251-F49B-4740-8A54-5FAD52FAA5EB}"/>
          </ac:spMkLst>
        </pc:spChg>
        <pc:spChg chg="add mod">
          <ac:chgData name="Bea Seibert" userId="S::gu58lal@mytum.de::cd96aaf6-9ed8-4285-a516-452073d782dd" providerId="AD" clId="Web-{43C39118-660A-2EB7-677D-DBBE53474DCD}" dt="2021-11-10T10:18:14.824" v="726"/>
          <ac:spMkLst>
            <pc:docMk/>
            <pc:sldMk cId="1345333871" sldId="263"/>
            <ac:spMk id="13" creationId="{1CBA5AA7-77E4-4179-B54B-5BF41520D159}"/>
          </ac:spMkLst>
        </pc:spChg>
        <pc:spChg chg="add mod">
          <ac:chgData name="Bea Seibert" userId="S::gu58lal@mytum.de::cd96aaf6-9ed8-4285-a516-452073d782dd" providerId="AD" clId="Web-{43C39118-660A-2EB7-677D-DBBE53474DCD}" dt="2021-11-10T10:18:25.465" v="728" actId="1076"/>
          <ac:spMkLst>
            <pc:docMk/>
            <pc:sldMk cId="1345333871" sldId="263"/>
            <ac:spMk id="14" creationId="{7FB6C07D-67CF-4D24-A231-0151864B5D96}"/>
          </ac:spMkLst>
        </pc:spChg>
        <pc:spChg chg="add mod">
          <ac:chgData name="Bea Seibert" userId="S::gu58lal@mytum.de::cd96aaf6-9ed8-4285-a516-452073d782dd" providerId="AD" clId="Web-{43C39118-660A-2EB7-677D-DBBE53474DCD}" dt="2021-11-10T10:18:14.809" v="725"/>
          <ac:spMkLst>
            <pc:docMk/>
            <pc:sldMk cId="1345333871" sldId="263"/>
            <ac:spMk id="15" creationId="{8A08F143-9573-4205-86F3-50462853AD63}"/>
          </ac:spMkLst>
        </pc:spChg>
        <pc:spChg chg="add del mod">
          <ac:chgData name="Bea Seibert" userId="S::gu58lal@mytum.de::cd96aaf6-9ed8-4285-a516-452073d782dd" providerId="AD" clId="Web-{43C39118-660A-2EB7-677D-DBBE53474DCD}" dt="2021-11-10T10:08:09.040" v="557"/>
          <ac:spMkLst>
            <pc:docMk/>
            <pc:sldMk cId="1345333871" sldId="263"/>
            <ac:spMk id="16" creationId="{B32ADBF6-486D-4E7D-BCF5-A364ECB8CCEE}"/>
          </ac:spMkLst>
        </pc:spChg>
        <pc:spChg chg="add mod">
          <ac:chgData name="Bea Seibert" userId="S::gu58lal@mytum.de::cd96aaf6-9ed8-4285-a516-452073d782dd" providerId="AD" clId="Web-{43C39118-660A-2EB7-677D-DBBE53474DCD}" dt="2021-11-10T10:15:26.131" v="694" actId="20577"/>
          <ac:spMkLst>
            <pc:docMk/>
            <pc:sldMk cId="1345333871" sldId="263"/>
            <ac:spMk id="19" creationId="{CAC57562-94E5-4694-8211-FBA983F5FEFF}"/>
          </ac:spMkLst>
        </pc:spChg>
        <pc:spChg chg="add mod">
          <ac:chgData name="Bea Seibert" userId="S::gu58lal@mytum.de::cd96aaf6-9ed8-4285-a516-452073d782dd" providerId="AD" clId="Web-{43C39118-660A-2EB7-677D-DBBE53474DCD}" dt="2021-11-10T10:15:06.443" v="688" actId="20577"/>
          <ac:spMkLst>
            <pc:docMk/>
            <pc:sldMk cId="1345333871" sldId="263"/>
            <ac:spMk id="20" creationId="{5F664143-2674-48D3-BB69-8AEEE6876139}"/>
          </ac:spMkLst>
        </pc:spChg>
        <pc:spChg chg="add mod">
          <ac:chgData name="Bea Seibert" userId="S::gu58lal@mytum.de::cd96aaf6-9ed8-4285-a516-452073d782dd" providerId="AD" clId="Web-{43C39118-660A-2EB7-677D-DBBE53474DCD}" dt="2021-11-10T10:18:22.731" v="727" actId="1076"/>
          <ac:spMkLst>
            <pc:docMk/>
            <pc:sldMk cId="1345333871" sldId="263"/>
            <ac:spMk id="21" creationId="{F85C742D-6E1F-495E-A405-5D24A6C7727C}"/>
          </ac:spMkLst>
        </pc:spChg>
        <pc:spChg chg="add del mod">
          <ac:chgData name="Bea Seibert" userId="S::gu58lal@mytum.de::cd96aaf6-9ed8-4285-a516-452073d782dd" providerId="AD" clId="Web-{43C39118-660A-2EB7-677D-DBBE53474DCD}" dt="2021-11-10T10:11:24.952" v="603"/>
          <ac:spMkLst>
            <pc:docMk/>
            <pc:sldMk cId="1345333871" sldId="263"/>
            <ac:spMk id="23" creationId="{D16FA971-2E54-4D9B-9345-E78807E33125}"/>
          </ac:spMkLst>
        </pc:spChg>
        <pc:spChg chg="add del mod">
          <ac:chgData name="Bea Seibert" userId="S::gu58lal@mytum.de::cd96aaf6-9ed8-4285-a516-452073d782dd" providerId="AD" clId="Web-{43C39118-660A-2EB7-677D-DBBE53474DCD}" dt="2021-11-10T10:09:07.885" v="581"/>
          <ac:spMkLst>
            <pc:docMk/>
            <pc:sldMk cId="1345333871" sldId="263"/>
            <ac:spMk id="25" creationId="{1432BDB7-F2F2-4008-865F-363C58E881C9}"/>
          </ac:spMkLst>
        </pc:spChg>
        <pc:spChg chg="add del mod">
          <ac:chgData name="Bea Seibert" userId="S::gu58lal@mytum.de::cd96aaf6-9ed8-4285-a516-452073d782dd" providerId="AD" clId="Web-{43C39118-660A-2EB7-677D-DBBE53474DCD}" dt="2021-11-10T10:11:26.577" v="604"/>
          <ac:spMkLst>
            <pc:docMk/>
            <pc:sldMk cId="1345333871" sldId="263"/>
            <ac:spMk id="26" creationId="{45CC3959-80AE-4EE3-9EAE-C00F80C975AD}"/>
          </ac:spMkLst>
        </pc:spChg>
        <pc:spChg chg="add del">
          <ac:chgData name="Bea Seibert" userId="S::gu58lal@mytum.de::cd96aaf6-9ed8-4285-a516-452073d782dd" providerId="AD" clId="Web-{43C39118-660A-2EB7-677D-DBBE53474DCD}" dt="2021-11-10T10:09:30.386" v="585"/>
          <ac:spMkLst>
            <pc:docMk/>
            <pc:sldMk cId="1345333871" sldId="263"/>
            <ac:spMk id="27" creationId="{2B578D9B-5323-4E4E-9236-252010022081}"/>
          </ac:spMkLst>
        </pc:spChg>
        <pc:spChg chg="add mod">
          <ac:chgData name="Bea Seibert" userId="S::gu58lal@mytum.de::cd96aaf6-9ed8-4285-a516-452073d782dd" providerId="AD" clId="Web-{43C39118-660A-2EB7-677D-DBBE53474DCD}" dt="2021-11-10T10:19:58.562" v="783" actId="20577"/>
          <ac:spMkLst>
            <pc:docMk/>
            <pc:sldMk cId="1345333871" sldId="263"/>
            <ac:spMk id="28" creationId="{696B34EA-8646-4075-8C97-FF5DD641227B}"/>
          </ac:spMkLst>
        </pc:spChg>
        <pc:picChg chg="add mod">
          <ac:chgData name="Bea Seibert" userId="S::gu58lal@mytum.de::cd96aaf6-9ed8-4285-a516-452073d782dd" providerId="AD" clId="Web-{43C39118-660A-2EB7-677D-DBBE53474DCD}" dt="2021-11-10T10:06:19.411" v="523" actId="1076"/>
          <ac:picMkLst>
            <pc:docMk/>
            <pc:sldMk cId="1345333871" sldId="263"/>
            <ac:picMk id="2" creationId="{C8CC7DBF-B9C7-46D8-ABDE-51644A6704FB}"/>
          </ac:picMkLst>
        </pc:picChg>
        <pc:picChg chg="add del mod">
          <ac:chgData name="Bea Seibert" userId="S::gu58lal@mytum.de::cd96aaf6-9ed8-4285-a516-452073d782dd" providerId="AD" clId="Web-{43C39118-660A-2EB7-677D-DBBE53474DCD}" dt="2021-11-10T09:56:50.706" v="383"/>
          <ac:picMkLst>
            <pc:docMk/>
            <pc:sldMk cId="1345333871" sldId="263"/>
            <ac:picMk id="6" creationId="{EE21F9F7-DECC-4812-96F7-2A0CDBBC4495}"/>
          </ac:picMkLst>
        </pc:picChg>
        <pc:picChg chg="add mod">
          <ac:chgData name="Bea Seibert" userId="S::gu58lal@mytum.de::cd96aaf6-9ed8-4285-a516-452073d782dd" providerId="AD" clId="Web-{43C39118-660A-2EB7-677D-DBBE53474DCD}" dt="2021-11-10T10:08:41.853" v="572" actId="1076"/>
          <ac:picMkLst>
            <pc:docMk/>
            <pc:sldMk cId="1345333871" sldId="263"/>
            <ac:picMk id="10" creationId="{919D7ADE-1D40-45E0-9308-90FA6E7435F0}"/>
          </ac:picMkLst>
        </pc:picChg>
        <pc:picChg chg="add mod">
          <ac:chgData name="Bea Seibert" userId="S::gu58lal@mytum.de::cd96aaf6-9ed8-4285-a516-452073d782dd" providerId="AD" clId="Web-{43C39118-660A-2EB7-677D-DBBE53474DCD}" dt="2021-11-10T10:08:35.040" v="569" actId="1076"/>
          <ac:picMkLst>
            <pc:docMk/>
            <pc:sldMk cId="1345333871" sldId="263"/>
            <ac:picMk id="17" creationId="{A4091984-CD24-48FE-B3D2-351D7333F286}"/>
          </ac:picMkLst>
        </pc:picChg>
        <pc:picChg chg="add mod">
          <ac:chgData name="Bea Seibert" userId="S::gu58lal@mytum.de::cd96aaf6-9ed8-4285-a516-452073d782dd" providerId="AD" clId="Web-{43C39118-660A-2EB7-677D-DBBE53474DCD}" dt="2021-11-10T10:07:39.961" v="548" actId="1076"/>
          <ac:picMkLst>
            <pc:docMk/>
            <pc:sldMk cId="1345333871" sldId="263"/>
            <ac:picMk id="18" creationId="{38E3669A-D959-4428-A9F3-C0BF15B245DB}"/>
          </ac:picMkLst>
        </pc:picChg>
      </pc:sldChg>
      <pc:sldChg chg="add del replId">
        <pc:chgData name="Bea Seibert" userId="S::gu58lal@mytum.de::cd96aaf6-9ed8-4285-a516-452073d782dd" providerId="AD" clId="Web-{43C39118-660A-2EB7-677D-DBBE53474DCD}" dt="2021-11-10T10:03:37.563" v="483"/>
        <pc:sldMkLst>
          <pc:docMk/>
          <pc:sldMk cId="230215437" sldId="265"/>
        </pc:sldMkLst>
      </pc:sldChg>
      <pc:sldChg chg="delSp modSp add replId">
        <pc:chgData name="Bea Seibert" userId="S::gu58lal@mytum.de::cd96aaf6-9ed8-4285-a516-452073d782dd" providerId="AD" clId="Web-{43C39118-660A-2EB7-677D-DBBE53474DCD}" dt="2021-11-10T10:08:16.993" v="567" actId="1076"/>
        <pc:sldMkLst>
          <pc:docMk/>
          <pc:sldMk cId="1504240852" sldId="265"/>
        </pc:sldMkLst>
        <pc:spChg chg="del">
          <ac:chgData name="Bea Seibert" userId="S::gu58lal@mytum.de::cd96aaf6-9ed8-4285-a516-452073d782dd" providerId="AD" clId="Web-{43C39118-660A-2EB7-677D-DBBE53474DCD}" dt="2021-11-10T10:08:13.446" v="564"/>
          <ac:spMkLst>
            <pc:docMk/>
            <pc:sldMk cId="1504240852" sldId="265"/>
            <ac:spMk id="3" creationId="{1C1A90ED-7207-4F70-95BD-A060C84DB61B}"/>
          </ac:spMkLst>
        </pc:spChg>
        <pc:spChg chg="del">
          <ac:chgData name="Bea Seibert" userId="S::gu58lal@mytum.de::cd96aaf6-9ed8-4285-a516-452073d782dd" providerId="AD" clId="Web-{43C39118-660A-2EB7-677D-DBBE53474DCD}" dt="2021-11-10T10:08:13.446" v="560"/>
          <ac:spMkLst>
            <pc:docMk/>
            <pc:sldMk cId="1504240852" sldId="265"/>
            <ac:spMk id="9" creationId="{B02DD251-F49B-4740-8A54-5FAD52FAA5EB}"/>
          </ac:spMkLst>
        </pc:spChg>
        <pc:spChg chg="del">
          <ac:chgData name="Bea Seibert" userId="S::gu58lal@mytum.de::cd96aaf6-9ed8-4285-a516-452073d782dd" providerId="AD" clId="Web-{43C39118-660A-2EB7-677D-DBBE53474DCD}" dt="2021-11-10T10:08:13.446" v="563"/>
          <ac:spMkLst>
            <pc:docMk/>
            <pc:sldMk cId="1504240852" sldId="265"/>
            <ac:spMk id="13" creationId="{1CBA5AA7-77E4-4179-B54B-5BF41520D159}"/>
          </ac:spMkLst>
        </pc:spChg>
        <pc:spChg chg="del">
          <ac:chgData name="Bea Seibert" userId="S::gu58lal@mytum.de::cd96aaf6-9ed8-4285-a516-452073d782dd" providerId="AD" clId="Web-{43C39118-660A-2EB7-677D-DBBE53474DCD}" dt="2021-11-10T10:08:13.446" v="562"/>
          <ac:spMkLst>
            <pc:docMk/>
            <pc:sldMk cId="1504240852" sldId="265"/>
            <ac:spMk id="14" creationId="{7FB6C07D-67CF-4D24-A231-0151864B5D96}"/>
          </ac:spMkLst>
        </pc:spChg>
        <pc:spChg chg="del">
          <ac:chgData name="Bea Seibert" userId="S::gu58lal@mytum.de::cd96aaf6-9ed8-4285-a516-452073d782dd" providerId="AD" clId="Web-{43C39118-660A-2EB7-677D-DBBE53474DCD}" dt="2021-11-10T10:08:13.446" v="561"/>
          <ac:spMkLst>
            <pc:docMk/>
            <pc:sldMk cId="1504240852" sldId="265"/>
            <ac:spMk id="15" creationId="{8A08F143-9573-4205-86F3-50462853AD63}"/>
          </ac:spMkLst>
        </pc:spChg>
        <pc:spChg chg="mod">
          <ac:chgData name="Bea Seibert" userId="S::gu58lal@mytum.de::cd96aaf6-9ed8-4285-a516-452073d782dd" providerId="AD" clId="Web-{43C39118-660A-2EB7-677D-DBBE53474DCD}" dt="2021-11-10T10:08:16.993" v="567" actId="1076"/>
          <ac:spMkLst>
            <pc:docMk/>
            <pc:sldMk cId="1504240852" sldId="265"/>
            <ac:spMk id="16" creationId="{B32ADBF6-486D-4E7D-BCF5-A364ECB8CCEE}"/>
          </ac:spMkLst>
        </pc:spChg>
        <pc:picChg chg="del">
          <ac:chgData name="Bea Seibert" userId="S::gu58lal@mytum.de::cd96aaf6-9ed8-4285-a516-452073d782dd" providerId="AD" clId="Web-{43C39118-660A-2EB7-677D-DBBE53474DCD}" dt="2021-11-10T10:08:13.446" v="565"/>
          <ac:picMkLst>
            <pc:docMk/>
            <pc:sldMk cId="1504240852" sldId="265"/>
            <ac:picMk id="2" creationId="{C8CC7DBF-B9C7-46D8-ABDE-51644A6704FB}"/>
          </ac:picMkLst>
        </pc:picChg>
        <pc:picChg chg="del">
          <ac:chgData name="Bea Seibert" userId="S::gu58lal@mytum.de::cd96aaf6-9ed8-4285-a516-452073d782dd" providerId="AD" clId="Web-{43C39118-660A-2EB7-677D-DBBE53474DCD}" dt="2021-11-10T10:08:14.274" v="566"/>
          <ac:picMkLst>
            <pc:docMk/>
            <pc:sldMk cId="1504240852" sldId="265"/>
            <ac:picMk id="10" creationId="{919D7ADE-1D40-45E0-9308-90FA6E7435F0}"/>
          </ac:picMkLst>
        </pc:picChg>
        <pc:picChg chg="del">
          <ac:chgData name="Bea Seibert" userId="S::gu58lal@mytum.de::cd96aaf6-9ed8-4285-a516-452073d782dd" providerId="AD" clId="Web-{43C39118-660A-2EB7-677D-DBBE53474DCD}" dt="2021-11-10T10:08:13.446" v="559"/>
          <ac:picMkLst>
            <pc:docMk/>
            <pc:sldMk cId="1504240852" sldId="265"/>
            <ac:picMk id="17" creationId="{A4091984-CD24-48FE-B3D2-351D7333F286}"/>
          </ac:picMkLst>
        </pc:picChg>
        <pc:picChg chg="del">
          <ac:chgData name="Bea Seibert" userId="S::gu58lal@mytum.de::cd96aaf6-9ed8-4285-a516-452073d782dd" providerId="AD" clId="Web-{43C39118-660A-2EB7-677D-DBBE53474DCD}" dt="2021-11-10T10:08:13.446" v="558"/>
          <ac:picMkLst>
            <pc:docMk/>
            <pc:sldMk cId="1504240852" sldId="265"/>
            <ac:picMk id="18" creationId="{38E3669A-D959-4428-A9F3-C0BF15B245DB}"/>
          </ac:picMkLst>
        </pc:picChg>
      </pc:sldChg>
    </pc:docChg>
  </pc:docChgLst>
  <pc:docChgLst>
    <pc:chgData name="Stefano Ferrari" userId="S::ge96hap@mytum.de::12614f5b-92f2-46fc-80cb-33d73f1bc615" providerId="AD" clId="Web-{0B049992-0FDF-4541-9F24-6AE99A931B08}"/>
    <pc:docChg chg="modSld">
      <pc:chgData name="Stefano Ferrari" userId="S::ge96hap@mytum.de::12614f5b-92f2-46fc-80cb-33d73f1bc615" providerId="AD" clId="Web-{0B049992-0FDF-4541-9F24-6AE99A931B08}" dt="2021-11-10T10:48:32.664" v="313" actId="1076"/>
      <pc:docMkLst>
        <pc:docMk/>
      </pc:docMkLst>
      <pc:sldChg chg="addSp modSp">
        <pc:chgData name="Stefano Ferrari" userId="S::ge96hap@mytum.de::12614f5b-92f2-46fc-80cb-33d73f1bc615" providerId="AD" clId="Web-{0B049992-0FDF-4541-9F24-6AE99A931B08}" dt="2021-11-10T10:46:24.411" v="302" actId="1076"/>
        <pc:sldMkLst>
          <pc:docMk/>
          <pc:sldMk cId="470170629" sldId="258"/>
        </pc:sldMkLst>
        <pc:spChg chg="mod">
          <ac:chgData name="Stefano Ferrari" userId="S::ge96hap@mytum.de::12614f5b-92f2-46fc-80cb-33d73f1bc615" providerId="AD" clId="Web-{0B049992-0FDF-4541-9F24-6AE99A931B08}" dt="2021-11-10T10:46:24.411" v="302" actId="1076"/>
          <ac:spMkLst>
            <pc:docMk/>
            <pc:sldMk cId="470170629" sldId="258"/>
            <ac:spMk id="2" creationId="{6BD1BC4B-C6F4-473A-9D44-08DF1CC9CC24}"/>
          </ac:spMkLst>
        </pc:spChg>
        <pc:spChg chg="add mod">
          <ac:chgData name="Stefano Ferrari" userId="S::ge96hap@mytum.de::12614f5b-92f2-46fc-80cb-33d73f1bc615" providerId="AD" clId="Web-{0B049992-0FDF-4541-9F24-6AE99A931B08}" dt="2021-11-10T10:45:27.473" v="301" actId="14100"/>
          <ac:spMkLst>
            <pc:docMk/>
            <pc:sldMk cId="470170629" sldId="258"/>
            <ac:spMk id="3" creationId="{43879C4A-FD5F-406A-B7DA-F0E5A7A25993}"/>
          </ac:spMkLst>
        </pc:spChg>
      </pc:sldChg>
      <pc:sldChg chg="addSp modSp">
        <pc:chgData name="Stefano Ferrari" userId="S::ge96hap@mytum.de::12614f5b-92f2-46fc-80cb-33d73f1bc615" providerId="AD" clId="Web-{0B049992-0FDF-4541-9F24-6AE99A931B08}" dt="2021-11-10T10:48:32.664" v="313" actId="1076"/>
        <pc:sldMkLst>
          <pc:docMk/>
          <pc:sldMk cId="1877551251" sldId="264"/>
        </pc:sldMkLst>
        <pc:picChg chg="add mod">
          <ac:chgData name="Stefano Ferrari" userId="S::ge96hap@mytum.de::12614f5b-92f2-46fc-80cb-33d73f1bc615" providerId="AD" clId="Web-{0B049992-0FDF-4541-9F24-6AE99A931B08}" dt="2021-11-10T10:47:36.804" v="308" actId="1076"/>
          <ac:picMkLst>
            <pc:docMk/>
            <pc:sldMk cId="1877551251" sldId="264"/>
            <ac:picMk id="2" creationId="{EAF2DF41-4F52-4B94-9783-7D9A47853083}"/>
          </ac:picMkLst>
        </pc:picChg>
        <pc:picChg chg="add mod">
          <ac:chgData name="Stefano Ferrari" userId="S::ge96hap@mytum.de::12614f5b-92f2-46fc-80cb-33d73f1bc615" providerId="AD" clId="Web-{0B049992-0FDF-4541-9F24-6AE99A931B08}" dt="2021-11-10T10:48:32.664" v="313" actId="1076"/>
          <ac:picMkLst>
            <pc:docMk/>
            <pc:sldMk cId="1877551251" sldId="264"/>
            <ac:picMk id="3" creationId="{A783EDB5-18F2-4AE9-B376-E212CD0B2551}"/>
          </ac:picMkLst>
        </pc:picChg>
      </pc:sldChg>
    </pc:docChg>
  </pc:docChgLst>
  <pc:docChgLst>
    <pc:chgData name="Vincent Brunner" userId="S::ge65tew@mytum.de::0582dc11-ab77-45d1-b857-5691c17b18d5" providerId="AD" clId="Web-{77E2185B-5832-4585-99EB-1FB744773B31}"/>
    <pc:docChg chg="modSld">
      <pc:chgData name="Vincent Brunner" userId="S::ge65tew@mytum.de::0582dc11-ab77-45d1-b857-5691c17b18d5" providerId="AD" clId="Web-{77E2185B-5832-4585-99EB-1FB744773B31}" dt="2021-11-10T08:29:07.654" v="259" actId="20577"/>
      <pc:docMkLst>
        <pc:docMk/>
      </pc:docMkLst>
      <pc:sldChg chg="modSp">
        <pc:chgData name="Vincent Brunner" userId="S::ge65tew@mytum.de::0582dc11-ab77-45d1-b857-5691c17b18d5" providerId="AD" clId="Web-{77E2185B-5832-4585-99EB-1FB744773B31}" dt="2021-11-10T08:29:07.654" v="259" actId="20577"/>
        <pc:sldMkLst>
          <pc:docMk/>
          <pc:sldMk cId="353417104" sldId="257"/>
        </pc:sldMkLst>
        <pc:spChg chg="mod">
          <ac:chgData name="Vincent Brunner" userId="S::ge65tew@mytum.de::0582dc11-ab77-45d1-b857-5691c17b18d5" providerId="AD" clId="Web-{77E2185B-5832-4585-99EB-1FB744773B31}" dt="2021-11-10T08:29:07.654" v="259" actId="20577"/>
          <ac:spMkLst>
            <pc:docMk/>
            <pc:sldMk cId="353417104" sldId="257"/>
            <ac:spMk id="13" creationId="{E719F156-D162-4A08-AC69-0758FBA36FA7}"/>
          </ac:spMkLst>
        </pc:spChg>
      </pc:sldChg>
      <pc:sldChg chg="addSp modSp">
        <pc:chgData name="Vincent Brunner" userId="S::ge65tew@mytum.de::0582dc11-ab77-45d1-b857-5691c17b18d5" providerId="AD" clId="Web-{77E2185B-5832-4585-99EB-1FB744773B31}" dt="2021-11-10T08:21:09.081" v="43" actId="14100"/>
        <pc:sldMkLst>
          <pc:docMk/>
          <pc:sldMk cId="470170629" sldId="258"/>
        </pc:sldMkLst>
        <pc:spChg chg="add mod">
          <ac:chgData name="Vincent Brunner" userId="S::ge65tew@mytum.de::0582dc11-ab77-45d1-b857-5691c17b18d5" providerId="AD" clId="Web-{77E2185B-5832-4585-99EB-1FB744773B31}" dt="2021-11-10T08:20:59.612" v="41" actId="20577"/>
          <ac:spMkLst>
            <pc:docMk/>
            <pc:sldMk cId="470170629" sldId="258"/>
            <ac:spMk id="2" creationId="{6BD1BC4B-C6F4-473A-9D44-08DF1CC9CC24}"/>
          </ac:spMkLst>
        </pc:spChg>
        <pc:spChg chg="mod">
          <ac:chgData name="Vincent Brunner" userId="S::ge65tew@mytum.de::0582dc11-ab77-45d1-b857-5691c17b18d5" providerId="AD" clId="Web-{77E2185B-5832-4585-99EB-1FB744773B31}" dt="2021-11-10T08:21:09.081" v="43" actId="14100"/>
          <ac:spMkLst>
            <pc:docMk/>
            <pc:sldMk cId="470170629" sldId="258"/>
            <ac:spMk id="8" creationId="{F6E8437D-9DF2-45CB-B014-608058A4769E}"/>
          </ac:spMkLst>
        </pc:spChg>
      </pc:sldChg>
    </pc:docChg>
  </pc:docChgLst>
  <pc:docChgLst>
    <pc:chgData name="Bea Seibert" userId="S::gu58lal@mytum.de::cd96aaf6-9ed8-4285-a516-452073d782dd" providerId="AD" clId="Web-{F4CB6429-F740-4A52-9465-531F0BFA91D9}"/>
    <pc:docChg chg="modSld">
      <pc:chgData name="Bea Seibert" userId="S::gu58lal@mytum.de::cd96aaf6-9ed8-4285-a516-452073d782dd" providerId="AD" clId="Web-{F4CB6429-F740-4A52-9465-531F0BFA91D9}" dt="2021-11-10T13:40:08.415" v="5" actId="1076"/>
      <pc:docMkLst>
        <pc:docMk/>
      </pc:docMkLst>
      <pc:sldChg chg="modSp">
        <pc:chgData name="Bea Seibert" userId="S::gu58lal@mytum.de::cd96aaf6-9ed8-4285-a516-452073d782dd" providerId="AD" clId="Web-{F4CB6429-F740-4A52-9465-531F0BFA91D9}" dt="2021-11-10T13:40:08.415" v="5" actId="1076"/>
        <pc:sldMkLst>
          <pc:docMk/>
          <pc:sldMk cId="712149764" sldId="259"/>
        </pc:sldMkLst>
        <pc:spChg chg="mod">
          <ac:chgData name="Bea Seibert" userId="S::gu58lal@mytum.de::cd96aaf6-9ed8-4285-a516-452073d782dd" providerId="AD" clId="Web-{F4CB6429-F740-4A52-9465-531F0BFA91D9}" dt="2021-11-10T13:39:51.586" v="1"/>
          <ac:spMkLst>
            <pc:docMk/>
            <pc:sldMk cId="712149764" sldId="259"/>
            <ac:spMk id="3" creationId="{77BE91AA-16CA-48E3-B1D4-A55C190E512E}"/>
          </ac:spMkLst>
        </pc:spChg>
        <pc:spChg chg="mod">
          <ac:chgData name="Bea Seibert" userId="S::gu58lal@mytum.de::cd96aaf6-9ed8-4285-a516-452073d782dd" providerId="AD" clId="Web-{F4CB6429-F740-4A52-9465-531F0BFA91D9}" dt="2021-11-10T13:40:05.571" v="4" actId="1076"/>
          <ac:spMkLst>
            <pc:docMk/>
            <pc:sldMk cId="712149764" sldId="259"/>
            <ac:spMk id="6" creationId="{E18D7C9E-6B86-4368-B1B8-567B15490710}"/>
          </ac:spMkLst>
        </pc:spChg>
        <pc:spChg chg="mod">
          <ac:chgData name="Bea Seibert" userId="S::gu58lal@mytum.de::cd96aaf6-9ed8-4285-a516-452073d782dd" providerId="AD" clId="Web-{F4CB6429-F740-4A52-9465-531F0BFA91D9}" dt="2021-11-10T13:40:08.415" v="5" actId="1076"/>
          <ac:spMkLst>
            <pc:docMk/>
            <pc:sldMk cId="712149764" sldId="259"/>
            <ac:spMk id="13" creationId="{BA2F7126-4C7A-490D-91D3-2674115BA427}"/>
          </ac:spMkLst>
        </pc:spChg>
      </pc:sldChg>
    </pc:docChg>
  </pc:docChgLst>
  <pc:docChgLst>
    <pc:chgData name="Stefano Ferrari" userId="S::ge96hap@mytum.de::12614f5b-92f2-46fc-80cb-33d73f1bc615" providerId="AD" clId="Web-{82DC0339-2287-41A2-8909-446F6A52B703}"/>
    <pc:docChg chg="modSld">
      <pc:chgData name="Stefano Ferrari" userId="S::ge96hap@mytum.de::12614f5b-92f2-46fc-80cb-33d73f1bc615" providerId="AD" clId="Web-{82DC0339-2287-41A2-8909-446F6A52B703}" dt="2021-11-10T11:01:20.505" v="13" actId="1076"/>
      <pc:docMkLst>
        <pc:docMk/>
      </pc:docMkLst>
      <pc:sldChg chg="addSp modSp">
        <pc:chgData name="Stefano Ferrari" userId="S::ge96hap@mytum.de::12614f5b-92f2-46fc-80cb-33d73f1bc615" providerId="AD" clId="Web-{82DC0339-2287-41A2-8909-446F6A52B703}" dt="2021-11-10T11:01:20.505" v="13" actId="1076"/>
        <pc:sldMkLst>
          <pc:docMk/>
          <pc:sldMk cId="3242287423" sldId="262"/>
        </pc:sldMkLst>
        <pc:picChg chg="add mod">
          <ac:chgData name="Stefano Ferrari" userId="S::ge96hap@mytum.de::12614f5b-92f2-46fc-80cb-33d73f1bc615" providerId="AD" clId="Web-{82DC0339-2287-41A2-8909-446F6A52B703}" dt="2021-11-10T11:01:06.864" v="11" actId="1076"/>
          <ac:picMkLst>
            <pc:docMk/>
            <pc:sldMk cId="3242287423" sldId="262"/>
            <ac:picMk id="2" creationId="{1DB0F285-2A72-4A23-BD6B-DE7501F007AC}"/>
          </ac:picMkLst>
        </pc:picChg>
        <pc:picChg chg="add mod">
          <ac:chgData name="Stefano Ferrari" userId="S::ge96hap@mytum.de::12614f5b-92f2-46fc-80cb-33d73f1bc615" providerId="AD" clId="Web-{82DC0339-2287-41A2-8909-446F6A52B703}" dt="2021-11-10T11:01:20.505" v="13" actId="1076"/>
          <ac:picMkLst>
            <pc:docMk/>
            <pc:sldMk cId="3242287423" sldId="262"/>
            <ac:picMk id="3" creationId="{BA070AA6-9E68-41C5-8260-FAD6119C33FA}"/>
          </ac:picMkLst>
        </pc:picChg>
      </pc:sldChg>
    </pc:docChg>
  </pc:docChgLst>
  <pc:docChgLst>
    <pc:chgData name="Vincent Brunner" userId="5fe1f0d85005b7cf" providerId="LiveId" clId="{04A5E03A-EDC0-FC44-B978-8B9DC82E4FDB}"/>
    <pc:docChg chg="undo custSel addSld modSld">
      <pc:chgData name="Vincent Brunner" userId="5fe1f0d85005b7cf" providerId="LiveId" clId="{04A5E03A-EDC0-FC44-B978-8B9DC82E4FDB}" dt="2021-11-10T13:36:09.401" v="242" actId="207"/>
      <pc:docMkLst>
        <pc:docMk/>
      </pc:docMkLst>
      <pc:sldChg chg="modSp mod">
        <pc:chgData name="Vincent Brunner" userId="5fe1f0d85005b7cf" providerId="LiveId" clId="{04A5E03A-EDC0-FC44-B978-8B9DC82E4FDB}" dt="2021-11-10T11:17:43.112" v="177" actId="20577"/>
        <pc:sldMkLst>
          <pc:docMk/>
          <pc:sldMk cId="353417104" sldId="257"/>
        </pc:sldMkLst>
        <pc:spChg chg="mod">
          <ac:chgData name="Vincent Brunner" userId="5fe1f0d85005b7cf" providerId="LiveId" clId="{04A5E03A-EDC0-FC44-B978-8B9DC82E4FDB}" dt="2021-11-10T11:17:43.112" v="177" actId="20577"/>
          <ac:spMkLst>
            <pc:docMk/>
            <pc:sldMk cId="353417104" sldId="257"/>
            <ac:spMk id="13" creationId="{E719F156-D162-4A08-AC69-0758FBA36FA7}"/>
          </ac:spMkLst>
        </pc:spChg>
      </pc:sldChg>
      <pc:sldChg chg="modSp mod">
        <pc:chgData name="Vincent Brunner" userId="5fe1f0d85005b7cf" providerId="LiveId" clId="{04A5E03A-EDC0-FC44-B978-8B9DC82E4FDB}" dt="2021-11-10T10:49:01.404" v="1" actId="1440"/>
        <pc:sldMkLst>
          <pc:docMk/>
          <pc:sldMk cId="3950043330" sldId="260"/>
        </pc:sldMkLst>
        <pc:picChg chg="mod">
          <ac:chgData name="Vincent Brunner" userId="5fe1f0d85005b7cf" providerId="LiveId" clId="{04A5E03A-EDC0-FC44-B978-8B9DC82E4FDB}" dt="2021-11-10T10:49:01.404" v="1" actId="1440"/>
          <ac:picMkLst>
            <pc:docMk/>
            <pc:sldMk cId="3950043330" sldId="260"/>
            <ac:picMk id="9" creationId="{3B151DD2-1387-470C-ABFB-5FC3CADF850C}"/>
          </ac:picMkLst>
        </pc:picChg>
      </pc:sldChg>
      <pc:sldChg chg="addSp modSp mod">
        <pc:chgData name="Vincent Brunner" userId="5fe1f0d85005b7cf" providerId="LiveId" clId="{04A5E03A-EDC0-FC44-B978-8B9DC82E4FDB}" dt="2021-11-10T10:53:39.826" v="91" actId="27636"/>
        <pc:sldMkLst>
          <pc:docMk/>
          <pc:sldMk cId="3084200674" sldId="261"/>
        </pc:sldMkLst>
        <pc:spChg chg="mod">
          <ac:chgData name="Vincent Brunner" userId="5fe1f0d85005b7cf" providerId="LiveId" clId="{04A5E03A-EDC0-FC44-B978-8B9DC82E4FDB}" dt="2021-11-10T10:53:39.826" v="91" actId="27636"/>
          <ac:spMkLst>
            <pc:docMk/>
            <pc:sldMk cId="3084200674" sldId="261"/>
            <ac:spMk id="8" creationId="{F6E8437D-9DF2-45CB-B014-608058A4769E}"/>
          </ac:spMkLst>
        </pc:spChg>
        <pc:picChg chg="add mod">
          <ac:chgData name="Vincent Brunner" userId="5fe1f0d85005b7cf" providerId="LiveId" clId="{04A5E03A-EDC0-FC44-B978-8B9DC82E4FDB}" dt="2021-11-10T10:53:15.506" v="53" actId="1440"/>
          <ac:picMkLst>
            <pc:docMk/>
            <pc:sldMk cId="3084200674" sldId="261"/>
            <ac:picMk id="3" creationId="{44AE60B0-6D8A-C74B-9FFF-30B45158BA03}"/>
          </ac:picMkLst>
        </pc:picChg>
      </pc:sldChg>
      <pc:sldChg chg="modSp mod">
        <pc:chgData name="Vincent Brunner" userId="5fe1f0d85005b7cf" providerId="LiveId" clId="{04A5E03A-EDC0-FC44-B978-8B9DC82E4FDB}" dt="2021-11-10T10:50:36.429" v="50" actId="1038"/>
        <pc:sldMkLst>
          <pc:docMk/>
          <pc:sldMk cId="1067042449" sldId="266"/>
        </pc:sldMkLst>
        <pc:picChg chg="mod">
          <ac:chgData name="Vincent Brunner" userId="5fe1f0d85005b7cf" providerId="LiveId" clId="{04A5E03A-EDC0-FC44-B978-8B9DC82E4FDB}" dt="2021-11-10T10:50:00.120" v="15" actId="408"/>
          <ac:picMkLst>
            <pc:docMk/>
            <pc:sldMk cId="1067042449" sldId="266"/>
            <ac:picMk id="2" creationId="{F08D8D8C-AEE8-4825-B246-0CCCE8792A33}"/>
          </ac:picMkLst>
        </pc:picChg>
        <pc:picChg chg="mod">
          <ac:chgData name="Vincent Brunner" userId="5fe1f0d85005b7cf" providerId="LiveId" clId="{04A5E03A-EDC0-FC44-B978-8B9DC82E4FDB}" dt="2021-11-10T10:50:00.120" v="15" actId="408"/>
          <ac:picMkLst>
            <pc:docMk/>
            <pc:sldMk cId="1067042449" sldId="266"/>
            <ac:picMk id="3" creationId="{34EFBECF-70A2-43B1-89C2-0F6F535F03A4}"/>
          </ac:picMkLst>
        </pc:picChg>
        <pc:picChg chg="mod">
          <ac:chgData name="Vincent Brunner" userId="5fe1f0d85005b7cf" providerId="LiveId" clId="{04A5E03A-EDC0-FC44-B978-8B9DC82E4FDB}" dt="2021-11-10T10:50:00.120" v="15" actId="408"/>
          <ac:picMkLst>
            <pc:docMk/>
            <pc:sldMk cId="1067042449" sldId="266"/>
            <ac:picMk id="6" creationId="{CA85E916-047F-4AC1-8FE1-BBBE16075951}"/>
          </ac:picMkLst>
        </pc:picChg>
        <pc:picChg chg="mod">
          <ac:chgData name="Vincent Brunner" userId="5fe1f0d85005b7cf" providerId="LiveId" clId="{04A5E03A-EDC0-FC44-B978-8B9DC82E4FDB}" dt="2021-11-10T10:50:28.009" v="35" actId="1037"/>
          <ac:picMkLst>
            <pc:docMk/>
            <pc:sldMk cId="1067042449" sldId="266"/>
            <ac:picMk id="14" creationId="{D5E71966-2AAE-4113-98E2-7E2F39484AC8}"/>
          </ac:picMkLst>
        </pc:picChg>
        <pc:picChg chg="mod">
          <ac:chgData name="Vincent Brunner" userId="5fe1f0d85005b7cf" providerId="LiveId" clId="{04A5E03A-EDC0-FC44-B978-8B9DC82E4FDB}" dt="2021-11-10T10:50:36.429" v="50" actId="1038"/>
          <ac:picMkLst>
            <pc:docMk/>
            <pc:sldMk cId="1067042449" sldId="266"/>
            <ac:picMk id="15" creationId="{D5B3FE71-2512-43A5-88A6-79F9EA8F9ED2}"/>
          </ac:picMkLst>
        </pc:picChg>
      </pc:sldChg>
      <pc:sldChg chg="addSp delSp modSp add mod">
        <pc:chgData name="Vincent Brunner" userId="5fe1f0d85005b7cf" providerId="LiveId" clId="{04A5E03A-EDC0-FC44-B978-8B9DC82E4FDB}" dt="2021-11-10T13:36:09.401" v="242" actId="207"/>
        <pc:sldMkLst>
          <pc:docMk/>
          <pc:sldMk cId="2235642164" sldId="267"/>
        </pc:sldMkLst>
        <pc:spChg chg="mod">
          <ac:chgData name="Vincent Brunner" userId="5fe1f0d85005b7cf" providerId="LiveId" clId="{04A5E03A-EDC0-FC44-B978-8B9DC82E4FDB}" dt="2021-11-10T10:53:48.755" v="107" actId="20577"/>
          <ac:spMkLst>
            <pc:docMk/>
            <pc:sldMk cId="2235642164" sldId="267"/>
            <ac:spMk id="8" creationId="{F6E8437D-9DF2-45CB-B014-608058A4769E}"/>
          </ac:spMkLst>
        </pc:spChg>
        <pc:spChg chg="add mod">
          <ac:chgData name="Vincent Brunner" userId="5fe1f0d85005b7cf" providerId="LiveId" clId="{04A5E03A-EDC0-FC44-B978-8B9DC82E4FDB}" dt="2021-11-10T13:36:09.401" v="242" actId="207"/>
          <ac:spMkLst>
            <pc:docMk/>
            <pc:sldMk cId="2235642164" sldId="267"/>
            <ac:spMk id="13" creationId="{D117BAFB-D082-1843-B337-3DE7F2834632}"/>
          </ac:spMkLst>
        </pc:spChg>
        <pc:picChg chg="del">
          <ac:chgData name="Vincent Brunner" userId="5fe1f0d85005b7cf" providerId="LiveId" clId="{04A5E03A-EDC0-FC44-B978-8B9DC82E4FDB}" dt="2021-11-10T10:53:51.356" v="108" actId="478"/>
          <ac:picMkLst>
            <pc:docMk/>
            <pc:sldMk cId="2235642164" sldId="267"/>
            <ac:picMk id="3" creationId="{44AE60B0-6D8A-C74B-9FFF-30B45158BA03}"/>
          </ac:picMkLst>
        </pc:picChg>
        <pc:picChg chg="add mod">
          <ac:chgData name="Vincent Brunner" userId="5fe1f0d85005b7cf" providerId="LiveId" clId="{04A5E03A-EDC0-FC44-B978-8B9DC82E4FDB}" dt="2021-11-10T10:56:01.806" v="140" actId="1076"/>
          <ac:picMkLst>
            <pc:docMk/>
            <pc:sldMk cId="2235642164" sldId="267"/>
            <ac:picMk id="6" creationId="{22ED47B1-C72D-0645-8B14-607349C6DDC6}"/>
          </ac:picMkLst>
        </pc:picChg>
        <pc:picChg chg="add mod">
          <ac:chgData name="Vincent Brunner" userId="5fe1f0d85005b7cf" providerId="LiveId" clId="{04A5E03A-EDC0-FC44-B978-8B9DC82E4FDB}" dt="2021-11-10T10:56:00.506" v="139" actId="1076"/>
          <ac:picMkLst>
            <pc:docMk/>
            <pc:sldMk cId="2235642164" sldId="267"/>
            <ac:picMk id="10" creationId="{4E3B64F0-A988-554C-B71A-CB53875078CC}"/>
          </ac:picMkLst>
        </pc:picChg>
        <pc:picChg chg="add mod">
          <ac:chgData name="Vincent Brunner" userId="5fe1f0d85005b7cf" providerId="LiveId" clId="{04A5E03A-EDC0-FC44-B978-8B9DC82E4FDB}" dt="2021-11-10T10:55:58.006" v="138" actId="1076"/>
          <ac:picMkLst>
            <pc:docMk/>
            <pc:sldMk cId="2235642164" sldId="267"/>
            <ac:picMk id="14" creationId="{9EE94820-18B7-C74C-A803-3AA5AE91E839}"/>
          </ac:picMkLst>
        </pc:picChg>
        <pc:picChg chg="add mod">
          <ac:chgData name="Vincent Brunner" userId="5fe1f0d85005b7cf" providerId="LiveId" clId="{04A5E03A-EDC0-FC44-B978-8B9DC82E4FDB}" dt="2021-11-10T10:55:15.756" v="118" actId="14100"/>
          <ac:picMkLst>
            <pc:docMk/>
            <pc:sldMk cId="2235642164" sldId="267"/>
            <ac:picMk id="16" creationId="{36B5B864-BDB2-F643-A4FE-FF837B5F8C8D}"/>
          </ac:picMkLst>
        </pc:picChg>
      </pc:sldChg>
      <pc:sldChg chg="addSp delSp modSp add mod">
        <pc:chgData name="Vincent Brunner" userId="5fe1f0d85005b7cf" providerId="LiveId" clId="{04A5E03A-EDC0-FC44-B978-8B9DC82E4FDB}" dt="2021-11-10T11:20:12.035" v="236" actId="1076"/>
        <pc:sldMkLst>
          <pc:docMk/>
          <pc:sldMk cId="107433970" sldId="268"/>
        </pc:sldMkLst>
        <pc:spChg chg="add del mod">
          <ac:chgData name="Vincent Brunner" userId="5fe1f0d85005b7cf" providerId="LiveId" clId="{04A5E03A-EDC0-FC44-B978-8B9DC82E4FDB}" dt="2021-11-10T11:19:20.614" v="214" actId="478"/>
          <ac:spMkLst>
            <pc:docMk/>
            <pc:sldMk cId="107433970" sldId="268"/>
            <ac:spMk id="3" creationId="{50863A40-149F-B240-8117-DABADF7A7877}"/>
          </ac:spMkLst>
        </pc:spChg>
        <pc:spChg chg="del">
          <ac:chgData name="Vincent Brunner" userId="5fe1f0d85005b7cf" providerId="LiveId" clId="{04A5E03A-EDC0-FC44-B978-8B9DC82E4FDB}" dt="2021-11-10T11:19:11.114" v="179" actId="478"/>
          <ac:spMkLst>
            <pc:docMk/>
            <pc:sldMk cId="107433970" sldId="268"/>
            <ac:spMk id="13" creationId="{E719F156-D162-4A08-AC69-0758FBA36FA7}"/>
          </ac:spMkLst>
        </pc:spChg>
        <pc:spChg chg="mod">
          <ac:chgData name="Vincent Brunner" userId="5fe1f0d85005b7cf" providerId="LiveId" clId="{04A5E03A-EDC0-FC44-B978-8B9DC82E4FDB}" dt="2021-11-10T11:19:32.244" v="234" actId="20577"/>
          <ac:spMkLst>
            <pc:docMk/>
            <pc:sldMk cId="107433970" sldId="268"/>
            <ac:spMk id="15" creationId="{A257AF21-ECBF-4515-8F72-30A4DA9B4EE4}"/>
          </ac:spMkLst>
        </pc:spChg>
        <pc:picChg chg="add mod">
          <ac:chgData name="Vincent Brunner" userId="5fe1f0d85005b7cf" providerId="LiveId" clId="{04A5E03A-EDC0-FC44-B978-8B9DC82E4FDB}" dt="2021-11-10T11:20:12.035" v="236" actId="1076"/>
          <ac:picMkLst>
            <pc:docMk/>
            <pc:sldMk cId="107433970" sldId="268"/>
            <ac:picMk id="14" creationId="{5D1208EB-F4BB-B044-BB22-D430B7E9491E}"/>
          </ac:picMkLst>
        </pc:picChg>
      </pc:sldChg>
    </pc:docChg>
  </pc:docChgLst>
  <pc:docChgLst>
    <pc:chgData name="Stefano Ferrari" userId="S::ge96hap@mytum.de::12614f5b-92f2-46fc-80cb-33d73f1bc615" providerId="AD" clId="Web-{53A175DA-AAB4-4071-B9A8-8DCEFE204398}"/>
    <pc:docChg chg="addSld modSld">
      <pc:chgData name="Stefano Ferrari" userId="S::ge96hap@mytum.de::12614f5b-92f2-46fc-80cb-33d73f1bc615" providerId="AD" clId="Web-{53A175DA-AAB4-4071-B9A8-8DCEFE204398}" dt="2021-11-10T08:27:37.487" v="66" actId="20577"/>
      <pc:docMkLst>
        <pc:docMk/>
      </pc:docMkLst>
      <pc:sldChg chg="modSp">
        <pc:chgData name="Stefano Ferrari" userId="S::ge96hap@mytum.de::12614f5b-92f2-46fc-80cb-33d73f1bc615" providerId="AD" clId="Web-{53A175DA-AAB4-4071-B9A8-8DCEFE204398}" dt="2021-11-10T08:25:27.797" v="9" actId="20577"/>
        <pc:sldMkLst>
          <pc:docMk/>
          <pc:sldMk cId="712149764" sldId="259"/>
        </pc:sldMkLst>
        <pc:spChg chg="mod">
          <ac:chgData name="Stefano Ferrari" userId="S::ge96hap@mytum.de::12614f5b-92f2-46fc-80cb-33d73f1bc615" providerId="AD" clId="Web-{53A175DA-AAB4-4071-B9A8-8DCEFE204398}" dt="2021-11-10T08:25:27.797" v="9" actId="20577"/>
          <ac:spMkLst>
            <pc:docMk/>
            <pc:sldMk cId="712149764" sldId="259"/>
            <ac:spMk id="8" creationId="{F6E8437D-9DF2-45CB-B014-608058A4769E}"/>
          </ac:spMkLst>
        </pc:spChg>
      </pc:sldChg>
      <pc:sldChg chg="modSp add replId">
        <pc:chgData name="Stefano Ferrari" userId="S::ge96hap@mytum.de::12614f5b-92f2-46fc-80cb-33d73f1bc615" providerId="AD" clId="Web-{53A175DA-AAB4-4071-B9A8-8DCEFE204398}" dt="2021-11-10T08:25:49.594" v="26" actId="20577"/>
        <pc:sldMkLst>
          <pc:docMk/>
          <pc:sldMk cId="3950043330" sldId="260"/>
        </pc:sldMkLst>
        <pc:spChg chg="mod">
          <ac:chgData name="Stefano Ferrari" userId="S::ge96hap@mytum.de::12614f5b-92f2-46fc-80cb-33d73f1bc615" providerId="AD" clId="Web-{53A175DA-AAB4-4071-B9A8-8DCEFE204398}" dt="2021-11-10T08:25:49.594" v="26" actId="20577"/>
          <ac:spMkLst>
            <pc:docMk/>
            <pc:sldMk cId="3950043330" sldId="260"/>
            <ac:spMk id="8" creationId="{F6E8437D-9DF2-45CB-B014-608058A4769E}"/>
          </ac:spMkLst>
        </pc:spChg>
      </pc:sldChg>
      <pc:sldChg chg="modSp add replId">
        <pc:chgData name="Stefano Ferrari" userId="S::ge96hap@mytum.de::12614f5b-92f2-46fc-80cb-33d73f1bc615" providerId="AD" clId="Web-{53A175DA-AAB4-4071-B9A8-8DCEFE204398}" dt="2021-11-10T08:26:05.329" v="43" actId="20577"/>
        <pc:sldMkLst>
          <pc:docMk/>
          <pc:sldMk cId="3084200674" sldId="261"/>
        </pc:sldMkLst>
        <pc:spChg chg="mod">
          <ac:chgData name="Stefano Ferrari" userId="S::ge96hap@mytum.de::12614f5b-92f2-46fc-80cb-33d73f1bc615" providerId="AD" clId="Web-{53A175DA-AAB4-4071-B9A8-8DCEFE204398}" dt="2021-11-10T08:26:05.329" v="43" actId="20577"/>
          <ac:spMkLst>
            <pc:docMk/>
            <pc:sldMk cId="3084200674" sldId="261"/>
            <ac:spMk id="8" creationId="{F6E8437D-9DF2-45CB-B014-608058A4769E}"/>
          </ac:spMkLst>
        </pc:spChg>
      </pc:sldChg>
      <pc:sldChg chg="modSp add replId">
        <pc:chgData name="Stefano Ferrari" userId="S::ge96hap@mytum.de::12614f5b-92f2-46fc-80cb-33d73f1bc615" providerId="AD" clId="Web-{53A175DA-AAB4-4071-B9A8-8DCEFE204398}" dt="2021-11-10T08:27:11.518" v="60" actId="20577"/>
        <pc:sldMkLst>
          <pc:docMk/>
          <pc:sldMk cId="3242287423" sldId="262"/>
        </pc:sldMkLst>
        <pc:spChg chg="mod">
          <ac:chgData name="Stefano Ferrari" userId="S::ge96hap@mytum.de::12614f5b-92f2-46fc-80cb-33d73f1bc615" providerId="AD" clId="Web-{53A175DA-AAB4-4071-B9A8-8DCEFE204398}" dt="2021-11-10T08:27:11.518" v="60" actId="20577"/>
          <ac:spMkLst>
            <pc:docMk/>
            <pc:sldMk cId="3242287423" sldId="262"/>
            <ac:spMk id="8" creationId="{F6E8437D-9DF2-45CB-B014-608058A4769E}"/>
          </ac:spMkLst>
        </pc:spChg>
      </pc:sldChg>
      <pc:sldChg chg="modSp add replId">
        <pc:chgData name="Stefano Ferrari" userId="S::ge96hap@mytum.de::12614f5b-92f2-46fc-80cb-33d73f1bc615" providerId="AD" clId="Web-{53A175DA-AAB4-4071-B9A8-8DCEFE204398}" dt="2021-11-10T08:27:37.487" v="66" actId="20577"/>
        <pc:sldMkLst>
          <pc:docMk/>
          <pc:sldMk cId="1345333871" sldId="263"/>
        </pc:sldMkLst>
        <pc:spChg chg="mod">
          <ac:chgData name="Stefano Ferrari" userId="S::ge96hap@mytum.de::12614f5b-92f2-46fc-80cb-33d73f1bc615" providerId="AD" clId="Web-{53A175DA-AAB4-4071-B9A8-8DCEFE204398}" dt="2021-11-10T08:27:37.487" v="66" actId="20577"/>
          <ac:spMkLst>
            <pc:docMk/>
            <pc:sldMk cId="1345333871" sldId="263"/>
            <ac:spMk id="8" creationId="{F6E8437D-9DF2-45CB-B014-608058A4769E}"/>
          </ac:spMkLst>
        </pc:spChg>
      </pc:sldChg>
      <pc:sldChg chg="add replId">
        <pc:chgData name="Stefano Ferrari" userId="S::ge96hap@mytum.de::12614f5b-92f2-46fc-80cb-33d73f1bc615" providerId="AD" clId="Web-{53A175DA-AAB4-4071-B9A8-8DCEFE204398}" dt="2021-11-10T08:24:56.780" v="4"/>
        <pc:sldMkLst>
          <pc:docMk/>
          <pc:sldMk cId="1877551251" sldId="264"/>
        </pc:sldMkLst>
      </pc:sldChg>
    </pc:docChg>
  </pc:docChgLst>
  <pc:docChgLst>
    <pc:chgData name="Vincent Brunner" userId="S::ge65tew@mytum.de::0582dc11-ab77-45d1-b857-5691c17b18d5" providerId="AD" clId="Web-{FB1FF2C7-B246-40D8-A8E6-144ABB70B948}"/>
    <pc:docChg chg="addSld modSld">
      <pc:chgData name="Vincent Brunner" userId="S::ge65tew@mytum.de::0582dc11-ab77-45d1-b857-5691c17b18d5" providerId="AD" clId="Web-{FB1FF2C7-B246-40D8-A8E6-144ABB70B948}" dt="2021-11-10T10:46:31.471" v="107" actId="14100"/>
      <pc:docMkLst>
        <pc:docMk/>
      </pc:docMkLst>
      <pc:sldChg chg="modSp">
        <pc:chgData name="Vincent Brunner" userId="S::ge65tew@mytum.de::0582dc11-ab77-45d1-b857-5691c17b18d5" providerId="AD" clId="Web-{FB1FF2C7-B246-40D8-A8E6-144ABB70B948}" dt="2021-11-10T10:30:41.002" v="3" actId="1076"/>
        <pc:sldMkLst>
          <pc:docMk/>
          <pc:sldMk cId="712149764" sldId="259"/>
        </pc:sldMkLst>
        <pc:spChg chg="mod">
          <ac:chgData name="Vincent Brunner" userId="S::ge65tew@mytum.de::0582dc11-ab77-45d1-b857-5691c17b18d5" providerId="AD" clId="Web-{FB1FF2C7-B246-40D8-A8E6-144ABB70B948}" dt="2021-11-10T10:30:41.002" v="3" actId="1076"/>
          <ac:spMkLst>
            <pc:docMk/>
            <pc:sldMk cId="712149764" sldId="259"/>
            <ac:spMk id="6" creationId="{E18D7C9E-6B86-4368-B1B8-567B15490710}"/>
          </ac:spMkLst>
        </pc:spChg>
      </pc:sldChg>
      <pc:sldChg chg="addSp delSp modSp">
        <pc:chgData name="Vincent Brunner" userId="S::ge65tew@mytum.de::0582dc11-ab77-45d1-b857-5691c17b18d5" providerId="AD" clId="Web-{FB1FF2C7-B246-40D8-A8E6-144ABB70B948}" dt="2021-11-10T10:41:18.606" v="69"/>
        <pc:sldMkLst>
          <pc:docMk/>
          <pc:sldMk cId="3950043330" sldId="260"/>
        </pc:sldMkLst>
        <pc:spChg chg="mod">
          <ac:chgData name="Vincent Brunner" userId="S::ge65tew@mytum.de::0582dc11-ab77-45d1-b857-5691c17b18d5" providerId="AD" clId="Web-{FB1FF2C7-B246-40D8-A8E6-144ABB70B948}" dt="2021-11-10T10:32:42.269" v="17" actId="20577"/>
          <ac:spMkLst>
            <pc:docMk/>
            <pc:sldMk cId="3950043330" sldId="260"/>
            <ac:spMk id="8" creationId="{F6E8437D-9DF2-45CB-B014-608058A4769E}"/>
          </ac:spMkLst>
        </pc:spChg>
        <pc:picChg chg="add del mod">
          <ac:chgData name="Vincent Brunner" userId="S::ge65tew@mytum.de::0582dc11-ab77-45d1-b857-5691c17b18d5" providerId="AD" clId="Web-{FB1FF2C7-B246-40D8-A8E6-144ABB70B948}" dt="2021-11-10T10:34:10.630" v="35"/>
          <ac:picMkLst>
            <pc:docMk/>
            <pc:sldMk cId="3950043330" sldId="260"/>
            <ac:picMk id="2" creationId="{98605DCD-969A-4DE8-B90A-408E639DB2CC}"/>
          </ac:picMkLst>
        </pc:picChg>
        <pc:picChg chg="add del mod">
          <ac:chgData name="Vincent Brunner" userId="S::ge65tew@mytum.de::0582dc11-ab77-45d1-b857-5691c17b18d5" providerId="AD" clId="Web-{FB1FF2C7-B246-40D8-A8E6-144ABB70B948}" dt="2021-11-10T10:34:10.630" v="34"/>
          <ac:picMkLst>
            <pc:docMk/>
            <pc:sldMk cId="3950043330" sldId="260"/>
            <ac:picMk id="3" creationId="{1EE1F42E-783F-4A87-90F8-E1A1836D8E14}"/>
          </ac:picMkLst>
        </pc:picChg>
        <pc:picChg chg="add del mod">
          <ac:chgData name="Vincent Brunner" userId="S::ge65tew@mytum.de::0582dc11-ab77-45d1-b857-5691c17b18d5" providerId="AD" clId="Web-{FB1FF2C7-B246-40D8-A8E6-144ABB70B948}" dt="2021-11-10T10:36:38.602" v="48"/>
          <ac:picMkLst>
            <pc:docMk/>
            <pc:sldMk cId="3950043330" sldId="260"/>
            <ac:picMk id="6" creationId="{36177D36-6D18-4B20-98B2-DE56A4C032F1}"/>
          </ac:picMkLst>
        </pc:picChg>
        <pc:picChg chg="add mod">
          <ac:chgData name="Vincent Brunner" userId="S::ge65tew@mytum.de::0582dc11-ab77-45d1-b857-5691c17b18d5" providerId="AD" clId="Web-{FB1FF2C7-B246-40D8-A8E6-144ABB70B948}" dt="2021-11-10T10:35:16.225" v="46" actId="14100"/>
          <ac:picMkLst>
            <pc:docMk/>
            <pc:sldMk cId="3950043330" sldId="260"/>
            <ac:picMk id="9" creationId="{3B151DD2-1387-470C-ABFB-5FC3CADF850C}"/>
          </ac:picMkLst>
        </pc:picChg>
        <pc:picChg chg="add mod">
          <ac:chgData name="Vincent Brunner" userId="S::ge65tew@mytum.de::0582dc11-ab77-45d1-b857-5691c17b18d5" providerId="AD" clId="Web-{FB1FF2C7-B246-40D8-A8E6-144ABB70B948}" dt="2021-11-10T10:35:18.147" v="47" actId="1076"/>
          <ac:picMkLst>
            <pc:docMk/>
            <pc:sldMk cId="3950043330" sldId="260"/>
            <ac:picMk id="10" creationId="{49AE7347-A4E0-4367-8D4B-07237C6BB0C8}"/>
          </ac:picMkLst>
        </pc:picChg>
        <pc:picChg chg="add mod">
          <ac:chgData name="Vincent Brunner" userId="S::ge65tew@mytum.de::0582dc11-ab77-45d1-b857-5691c17b18d5" providerId="AD" clId="Web-{FB1FF2C7-B246-40D8-A8E6-144ABB70B948}" dt="2021-11-10T10:41:18.606" v="69"/>
          <ac:picMkLst>
            <pc:docMk/>
            <pc:sldMk cId="3950043330" sldId="260"/>
            <ac:picMk id="13" creationId="{8161C10E-D9D8-4731-A278-C1D96E9D9298}"/>
          </ac:picMkLst>
        </pc:picChg>
      </pc:sldChg>
      <pc:sldChg chg="addSp delSp modSp add replId">
        <pc:chgData name="Vincent Brunner" userId="S::ge65tew@mytum.de::0582dc11-ab77-45d1-b857-5691c17b18d5" providerId="AD" clId="Web-{FB1FF2C7-B246-40D8-A8E6-144ABB70B948}" dt="2021-11-10T10:46:31.471" v="107" actId="14100"/>
        <pc:sldMkLst>
          <pc:docMk/>
          <pc:sldMk cId="1067042449" sldId="266"/>
        </pc:sldMkLst>
        <pc:spChg chg="mod">
          <ac:chgData name="Vincent Brunner" userId="S::ge65tew@mytum.de::0582dc11-ab77-45d1-b857-5691c17b18d5" providerId="AD" clId="Web-{FB1FF2C7-B246-40D8-A8E6-144ABB70B948}" dt="2021-11-10T10:40:13.183" v="65" actId="20577"/>
          <ac:spMkLst>
            <pc:docMk/>
            <pc:sldMk cId="1067042449" sldId="266"/>
            <ac:spMk id="8" creationId="{F6E8437D-9DF2-45CB-B014-608058A4769E}"/>
          </ac:spMkLst>
        </pc:spChg>
        <pc:picChg chg="add mod">
          <ac:chgData name="Vincent Brunner" userId="S::ge65tew@mytum.de::0582dc11-ab77-45d1-b857-5691c17b18d5" providerId="AD" clId="Web-{FB1FF2C7-B246-40D8-A8E6-144ABB70B948}" dt="2021-11-10T10:46:31.471" v="107" actId="14100"/>
          <ac:picMkLst>
            <pc:docMk/>
            <pc:sldMk cId="1067042449" sldId="266"/>
            <ac:picMk id="2" creationId="{F08D8D8C-AEE8-4825-B246-0CCCE8792A33}"/>
          </ac:picMkLst>
        </pc:picChg>
        <pc:picChg chg="add mod">
          <ac:chgData name="Vincent Brunner" userId="S::ge65tew@mytum.de::0582dc11-ab77-45d1-b857-5691c17b18d5" providerId="AD" clId="Web-{FB1FF2C7-B246-40D8-A8E6-144ABB70B948}" dt="2021-11-10T10:46:07.080" v="101" actId="1076"/>
          <ac:picMkLst>
            <pc:docMk/>
            <pc:sldMk cId="1067042449" sldId="266"/>
            <ac:picMk id="3" creationId="{34EFBECF-70A2-43B1-89C2-0F6F535F03A4}"/>
          </ac:picMkLst>
        </pc:picChg>
        <pc:picChg chg="add mod">
          <ac:chgData name="Vincent Brunner" userId="S::ge65tew@mytum.de::0582dc11-ab77-45d1-b857-5691c17b18d5" providerId="AD" clId="Web-{FB1FF2C7-B246-40D8-A8E6-144ABB70B948}" dt="2021-11-10T10:45:57.423" v="99" actId="1076"/>
          <ac:picMkLst>
            <pc:docMk/>
            <pc:sldMk cId="1067042449" sldId="266"/>
            <ac:picMk id="6" creationId="{CA85E916-047F-4AC1-8FE1-BBBE16075951}"/>
          </ac:picMkLst>
        </pc:picChg>
        <pc:picChg chg="del">
          <ac:chgData name="Vincent Brunner" userId="S::ge65tew@mytum.de::0582dc11-ab77-45d1-b857-5691c17b18d5" providerId="AD" clId="Web-{FB1FF2C7-B246-40D8-A8E6-144ABB70B948}" dt="2021-11-10T10:40:21.277" v="68"/>
          <ac:picMkLst>
            <pc:docMk/>
            <pc:sldMk cId="1067042449" sldId="266"/>
            <ac:picMk id="9" creationId="{3B151DD2-1387-470C-ABFB-5FC3CADF850C}"/>
          </ac:picMkLst>
        </pc:picChg>
        <pc:picChg chg="del">
          <ac:chgData name="Vincent Brunner" userId="S::ge65tew@mytum.de::0582dc11-ab77-45d1-b857-5691c17b18d5" providerId="AD" clId="Web-{FB1FF2C7-B246-40D8-A8E6-144ABB70B948}" dt="2021-11-10T10:40:21.277" v="67"/>
          <ac:picMkLst>
            <pc:docMk/>
            <pc:sldMk cId="1067042449" sldId="266"/>
            <ac:picMk id="10" creationId="{49AE7347-A4E0-4367-8D4B-07237C6BB0C8}"/>
          </ac:picMkLst>
        </pc:picChg>
        <pc:picChg chg="del">
          <ac:chgData name="Vincent Brunner" userId="S::ge65tew@mytum.de::0582dc11-ab77-45d1-b857-5691c17b18d5" providerId="AD" clId="Web-{FB1FF2C7-B246-40D8-A8E6-144ABB70B948}" dt="2021-11-10T10:40:21.277" v="66"/>
          <ac:picMkLst>
            <pc:docMk/>
            <pc:sldMk cId="1067042449" sldId="266"/>
            <ac:picMk id="13" creationId="{8161C10E-D9D8-4731-A278-C1D96E9D9298}"/>
          </ac:picMkLst>
        </pc:picChg>
        <pc:picChg chg="add mod">
          <ac:chgData name="Vincent Brunner" userId="S::ge65tew@mytum.de::0582dc11-ab77-45d1-b857-5691c17b18d5" providerId="AD" clId="Web-{FB1FF2C7-B246-40D8-A8E6-144ABB70B948}" dt="2021-11-10T10:46:12.049" v="103" actId="1076"/>
          <ac:picMkLst>
            <pc:docMk/>
            <pc:sldMk cId="1067042449" sldId="266"/>
            <ac:picMk id="14" creationId="{D5E71966-2AAE-4113-98E2-7E2F39484AC8}"/>
          </ac:picMkLst>
        </pc:picChg>
        <pc:picChg chg="add mod">
          <ac:chgData name="Vincent Brunner" userId="S::ge65tew@mytum.de::0582dc11-ab77-45d1-b857-5691c17b18d5" providerId="AD" clId="Web-{FB1FF2C7-B246-40D8-A8E6-144ABB70B948}" dt="2021-11-10T10:46:11.642" v="102" actId="1076"/>
          <ac:picMkLst>
            <pc:docMk/>
            <pc:sldMk cId="1067042449" sldId="266"/>
            <ac:picMk id="15" creationId="{D5B3FE71-2512-43A5-88A6-79F9EA8F9ED2}"/>
          </ac:picMkLst>
        </pc:picChg>
      </pc:sldChg>
    </pc:docChg>
  </pc:docChgLst>
  <pc:docChgLst>
    <pc:chgData name="Bea Seibert" userId="S::gu58lal@mytum.de::cd96aaf6-9ed8-4285-a516-452073d782dd" providerId="AD" clId="Web-{CFF1A5A5-44B2-4020-A518-B69C9587C025}"/>
    <pc:docChg chg="delSld">
      <pc:chgData name="Bea Seibert" userId="S::gu58lal@mytum.de::cd96aaf6-9ed8-4285-a516-452073d782dd" providerId="AD" clId="Web-{CFF1A5A5-44B2-4020-A518-B69C9587C025}" dt="2021-11-10T11:00:33.820" v="0"/>
      <pc:docMkLst>
        <pc:docMk/>
      </pc:docMkLst>
      <pc:sldChg chg="del">
        <pc:chgData name="Bea Seibert" userId="S::gu58lal@mytum.de::cd96aaf6-9ed8-4285-a516-452073d782dd" providerId="AD" clId="Web-{CFF1A5A5-44B2-4020-A518-B69C9587C025}" dt="2021-11-10T11:00:33.820" v="0"/>
        <pc:sldMkLst>
          <pc:docMk/>
          <pc:sldMk cId="1504240852" sldId="26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9CA5E-70E5-4C04-80A7-F1B894121F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9764C0-DD29-4A31-BBDC-9C57F13989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07B10-7D61-47D0-9A03-04EFF72DD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39F8-DA84-498E-9F73-D955349C9338}" type="datetimeFigureOut">
              <a:rPr lang="en-AT" smtClean="0"/>
              <a:t>11/10/2021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F02BC-E1B0-4965-BF47-2C58F6AEB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E65AB-9E49-4E52-97AB-54ED3C479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BAA50-8621-4473-9D2D-656C5CD4A27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462435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B17E3-EF97-44C2-B73D-86BA5DCC3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DCC3A7-8B09-4E81-930F-80CEFE13D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9DCA5-EFB1-4DBE-98C4-20546FE21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39F8-DA84-498E-9F73-D955349C9338}" type="datetimeFigureOut">
              <a:rPr lang="en-AT" smtClean="0"/>
              <a:t>11/10/2021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63176-BC4B-49DC-B7EF-46AA9B06C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E2883-6500-413E-8D02-5845E2697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BAA50-8621-4473-9D2D-656C5CD4A27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090950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669E29-BBE2-4847-BCA2-D1EE88FEA5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35431D-2896-41E3-9697-64F2D5686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5F588-E02F-4B82-B0EC-242CA2571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39F8-DA84-498E-9F73-D955349C9338}" type="datetimeFigureOut">
              <a:rPr lang="en-AT" smtClean="0"/>
              <a:t>11/10/2021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831A9-59BD-4985-86A2-C7C5F2C11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13035-3CC0-49F6-9CCC-EAC3BFD86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BAA50-8621-4473-9D2D-656C5CD4A27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570982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F0AA-D150-44F5-AA35-BD426B04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CA0AC-408F-4840-8885-D2FCEA31C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67CBC-015E-42D9-936C-31268AC91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39F8-DA84-498E-9F73-D955349C9338}" type="datetimeFigureOut">
              <a:rPr lang="en-AT" smtClean="0"/>
              <a:t>11/10/2021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EED15F-7C65-462E-B821-F316C743E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A707C-5FEA-4EA1-8552-0AB308FBA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BAA50-8621-4473-9D2D-656C5CD4A27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605200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9A258-4363-479C-8D86-65BC30CDF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9024F-BB09-49E8-9131-1293BF295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53DD8-561E-45F1-8845-37CCF5C6F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39F8-DA84-498E-9F73-D955349C9338}" type="datetimeFigureOut">
              <a:rPr lang="en-AT" smtClean="0"/>
              <a:t>11/10/2021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4202C-1C0B-4E48-8CF2-4DCEFA2A1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91C02-F095-4BAD-93AF-8BF13533D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BAA50-8621-4473-9D2D-656C5CD4A27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011846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A1A8A-E3FA-4F71-B28E-5D34EA36E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C68AB-7850-4D82-BC6F-83F4EABC7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70192F-7ECA-4B94-86F4-5475E03A00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83C03F-B5DD-482A-A128-AC4716AF0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39F8-DA84-498E-9F73-D955349C9338}" type="datetimeFigureOut">
              <a:rPr lang="en-AT" smtClean="0"/>
              <a:t>11/10/2021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7A7B05-1D6A-4173-B3BF-E10483C23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4D0C07-8B3C-442E-B0B8-A459A1D8F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BAA50-8621-4473-9D2D-656C5CD4A27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357168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97F3D-1934-428A-8939-ED485E71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0DC837-38A5-4BDC-81DC-922B8E9E8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AB60B1-9EB1-47D9-92D3-D8C2301AA6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0D715-6DC5-439C-89F0-9EFD804AC1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A59ACF-82F3-426C-B807-6EF8E19BEF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B2D679-8DDD-4A7C-81C9-4240798F7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39F8-DA84-498E-9F73-D955349C9338}" type="datetimeFigureOut">
              <a:rPr lang="en-AT" smtClean="0"/>
              <a:t>11/10/2021</a:t>
            </a:fld>
            <a:endParaRPr lang="en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F84BC1-4AA7-44B1-B474-E280F48FA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153DFF-3213-44D4-81AF-4D279B542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BAA50-8621-4473-9D2D-656C5CD4A27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493262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F8455-760D-4021-8464-A52371D40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9DE2E9-30B8-4FEF-B50F-265F73C9E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39F8-DA84-498E-9F73-D955349C9338}" type="datetimeFigureOut">
              <a:rPr lang="en-AT" smtClean="0"/>
              <a:t>11/10/2021</a:t>
            </a:fld>
            <a:endParaRPr lang="en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03F22E-CECF-4713-A51D-747A9E4B9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AD5E64-0EDE-4455-B286-E09A363B2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BAA50-8621-4473-9D2D-656C5CD4A27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87962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3B28A2-145F-45DF-A95D-9FFC088B5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39F8-DA84-498E-9F73-D955349C9338}" type="datetimeFigureOut">
              <a:rPr lang="en-AT" smtClean="0"/>
              <a:t>11/10/2021</a:t>
            </a:fld>
            <a:endParaRPr lang="en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8F54C0-5787-4634-82E4-F1DC13360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0AC5D-D4D0-4620-9891-90A0C443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BAA50-8621-4473-9D2D-656C5CD4A27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140927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25F95-780A-47E8-86BB-88E0016F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2D1B4-A441-4EF8-AB5F-536DAF4A3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6D0CC9-6DC4-4A7E-A336-E171E9C7F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57D86D-2C3E-4C1C-9EAB-2D6C58611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39F8-DA84-498E-9F73-D955349C9338}" type="datetimeFigureOut">
              <a:rPr lang="en-AT" smtClean="0"/>
              <a:t>11/10/2021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4CDE3F-A73F-4CC9-BB1B-DE1F2EB2D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DAD703-3AAC-49D6-BCE1-BA216B74B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BAA50-8621-4473-9D2D-656C5CD4A27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661306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F3CEB-9BD4-4AF9-B79D-70CEAD254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6D8518-DA21-4A94-97A7-795571DFE5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EF02F4-9B51-4C1A-83CF-BE27B8902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E17A0-94F5-4FAA-990A-46962EA18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39F8-DA84-498E-9F73-D955349C9338}" type="datetimeFigureOut">
              <a:rPr lang="en-AT" smtClean="0"/>
              <a:t>11/10/2021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DC8B6F-6DE1-494B-9983-8CED1FEB0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8916BE-A040-4EE3-B30A-901AB0EE5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BAA50-8621-4473-9D2D-656C5CD4A27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863623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69B465-D121-44D3-932A-9B0DA0539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A266CE-6A81-42DD-A3EA-509BEA9D0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1FD83-FC52-4C7B-A226-2558B6690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739F8-DA84-498E-9F73-D955349C9338}" type="datetimeFigureOut">
              <a:rPr lang="en-AT" smtClean="0"/>
              <a:t>11/10/2021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8B318-5AF4-4E9E-BE05-8FE08D26E8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AB7F4-40CE-4101-A3A8-8F06F6371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BAA50-8621-4473-9D2D-656C5CD4A27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236927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rriam-webster.com/dictionary/even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llinsdictionary.com/dictionary/english/event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12D14-BB2A-4635-919E-9DFB45B541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70921"/>
            <a:ext cx="10844463" cy="686553"/>
          </a:xfrm>
        </p:spPr>
        <p:txBody>
          <a:bodyPr>
            <a:noAutofit/>
          </a:bodyPr>
          <a:lstStyle/>
          <a:p>
            <a:pPr algn="l"/>
            <a:r>
              <a:rPr lang="en-GB" sz="4800" b="0" i="0">
                <a:solidFill>
                  <a:srgbClr val="222222"/>
                </a:solidFill>
                <a:effectLst/>
                <a:latin typeface="Helvetica" pitchFamily="2" charset="0"/>
              </a:rPr>
              <a:t> Interaction Prototyping</a:t>
            </a:r>
            <a:endParaRPr lang="en-AT" sz="4800">
              <a:latin typeface="Helvetica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980638-D5C5-41BA-9A0A-61AAF90159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1917" y="2519313"/>
            <a:ext cx="2871333" cy="656264"/>
          </a:xfrm>
        </p:spPr>
        <p:txBody>
          <a:bodyPr>
            <a:normAutofit/>
          </a:bodyPr>
          <a:lstStyle/>
          <a:p>
            <a:pPr algn="l"/>
            <a:r>
              <a:rPr lang="de-DE" sz="3600">
                <a:latin typeface="Helvetica" pitchFamily="2" charset="0"/>
              </a:rPr>
              <a:t>Milestone 1</a:t>
            </a:r>
            <a:endParaRPr lang="en-AT" sz="3200">
              <a:latin typeface="Helvetica" pitchFamily="2" charset="0"/>
            </a:endParaRPr>
          </a:p>
        </p:txBody>
      </p:sp>
      <p:pic>
        <p:nvPicPr>
          <p:cNvPr id="5" name="Picture 4" descr="A drawing of a house&#10;&#10;Description automatically generated">
            <a:extLst>
              <a:ext uri="{FF2B5EF4-FFF2-40B4-BE49-F238E27FC236}">
                <a16:creationId xmlns:a16="http://schemas.microsoft.com/office/drawing/2014/main" id="{120299FB-A8A2-44E6-8111-7D3ECB959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447" y="2954859"/>
            <a:ext cx="4223580" cy="345565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71694C-63FC-4680-9299-9943F6DB627F}"/>
              </a:ext>
            </a:extLst>
          </p:cNvPr>
          <p:cNvCxnSpPr/>
          <p:nvPr/>
        </p:nvCxnSpPr>
        <p:spPr>
          <a:xfrm>
            <a:off x="0" y="6529137"/>
            <a:ext cx="12192000" cy="0"/>
          </a:xfrm>
          <a:prstGeom prst="line">
            <a:avLst/>
          </a:prstGeom>
          <a:ln>
            <a:solidFill>
              <a:srgbClr val="2C71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C7DA2F7-CDB9-4C44-82CC-557CCEAA1BA6}"/>
              </a:ext>
            </a:extLst>
          </p:cNvPr>
          <p:cNvSpPr txBox="1"/>
          <p:nvPr/>
        </p:nvSpPr>
        <p:spPr>
          <a:xfrm>
            <a:off x="271916" y="4192695"/>
            <a:ext cx="3794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latin typeface="Helvetica" pitchFamily="2" charset="0"/>
              </a:rPr>
              <a:t>Vincent Brunner</a:t>
            </a:r>
            <a:br>
              <a:rPr lang="de-DE" sz="2000">
                <a:latin typeface="Helvetica" pitchFamily="2" charset="0"/>
              </a:rPr>
            </a:br>
            <a:r>
              <a:rPr lang="de-DE" sz="2000">
                <a:latin typeface="Helvetica" pitchFamily="2" charset="0"/>
              </a:rPr>
              <a:t>Beatrice Seibert</a:t>
            </a:r>
            <a:br>
              <a:rPr lang="de-DE" sz="2000">
                <a:latin typeface="Helvetica" pitchFamily="2" charset="0"/>
              </a:rPr>
            </a:br>
            <a:r>
              <a:rPr lang="de-DE" sz="2000">
                <a:latin typeface="Helvetica" pitchFamily="2" charset="0"/>
              </a:rPr>
              <a:t>Stefano Ferrari</a:t>
            </a:r>
            <a:endParaRPr lang="en-AT" sz="2000">
              <a:latin typeface="Helvetica" pitchFamily="2" charset="0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A2741682-46C2-487B-AEA0-6D48D30293D5}"/>
              </a:ext>
            </a:extLst>
          </p:cNvPr>
          <p:cNvSpPr txBox="1">
            <a:spLocks/>
          </p:cNvSpPr>
          <p:nvPr/>
        </p:nvSpPr>
        <p:spPr>
          <a:xfrm>
            <a:off x="271916" y="5511034"/>
            <a:ext cx="4118547" cy="523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2000">
                <a:latin typeface="Helvetica" pitchFamily="2" charset="0"/>
              </a:rPr>
              <a:t>Winter Semester 2021/2022</a:t>
            </a:r>
            <a:endParaRPr lang="en-AT" sz="1800">
              <a:latin typeface="Helvetica" pitchFamily="2" charset="0"/>
            </a:endParaRPr>
          </a:p>
        </p:txBody>
      </p:sp>
      <p:pic>
        <p:nvPicPr>
          <p:cNvPr id="11" name="Picture 10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F416B81-6195-4140-8744-3A6E38EE0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146" y="-346832"/>
            <a:ext cx="1709762" cy="1307969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E6EF7345-FF91-4291-8D3C-3BFB35992933}"/>
              </a:ext>
            </a:extLst>
          </p:cNvPr>
          <p:cNvSpPr txBox="1">
            <a:spLocks/>
          </p:cNvSpPr>
          <p:nvPr/>
        </p:nvSpPr>
        <p:spPr>
          <a:xfrm>
            <a:off x="271917" y="3682424"/>
            <a:ext cx="4118547" cy="523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>
                <a:latin typeface="Helvetica" pitchFamily="2" charset="0"/>
              </a:rPr>
              <a:t>The Rolling Penguins </a:t>
            </a:r>
            <a:endParaRPr lang="en-AT" sz="2000">
              <a:latin typeface="Helvetica" pitchFamily="2" charset="0"/>
            </a:endParaRP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1B33147E-1E6F-47AC-B875-B0472A22D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186" y="3569660"/>
            <a:ext cx="778361" cy="6454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4CC85BB-4284-4C66-95F3-FD8FC082022B}"/>
              </a:ext>
            </a:extLst>
          </p:cNvPr>
          <p:cNvSpPr txBox="1"/>
          <p:nvPr/>
        </p:nvSpPr>
        <p:spPr>
          <a:xfrm>
            <a:off x="0" y="143150"/>
            <a:ext cx="381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rgbClr val="2C71B4"/>
                </a:solidFill>
              </a:rPr>
              <a:t>Lehrstuhl für Ergonomie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TUM School of Engineering and Design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Technical University of Munich</a:t>
            </a:r>
            <a:endParaRPr lang="en-AT" sz="1100">
              <a:solidFill>
                <a:srgbClr val="2C71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875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ED4985-6651-470B-8B95-DC71FB519ABD}"/>
              </a:ext>
            </a:extLst>
          </p:cNvPr>
          <p:cNvSpPr txBox="1"/>
          <p:nvPr/>
        </p:nvSpPr>
        <p:spPr>
          <a:xfrm>
            <a:off x="165100" y="6550223"/>
            <a:ext cx="8180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Vincent Brunner | Beatrice Seibert | Stefano Ferrari| Interaction Prototyping| Winter Semester 2021/2022</a:t>
            </a:r>
            <a:endParaRPr lang="en-AT" sz="1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E713AB-5ECF-41DC-9E0B-2621D93EC9C1}"/>
              </a:ext>
            </a:extLst>
          </p:cNvPr>
          <p:cNvCxnSpPr/>
          <p:nvPr/>
        </p:nvCxnSpPr>
        <p:spPr>
          <a:xfrm>
            <a:off x="0" y="6529137"/>
            <a:ext cx="12192000" cy="0"/>
          </a:xfrm>
          <a:prstGeom prst="line">
            <a:avLst/>
          </a:prstGeom>
          <a:ln>
            <a:solidFill>
              <a:srgbClr val="2C71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0D72A7-3A21-4AC7-A151-92C27B60F870}"/>
              </a:ext>
            </a:extLst>
          </p:cNvPr>
          <p:cNvSpPr txBox="1"/>
          <p:nvPr/>
        </p:nvSpPr>
        <p:spPr>
          <a:xfrm>
            <a:off x="0" y="143150"/>
            <a:ext cx="381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rgbClr val="2C71B4"/>
                </a:solidFill>
              </a:rPr>
              <a:t>Lehrstuhl für Ergonomie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TUM School of Engineering and Design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Technical University of Munich</a:t>
            </a:r>
            <a:endParaRPr lang="en-AT" sz="1100">
              <a:solidFill>
                <a:srgbClr val="2C71B4"/>
              </a:solidFill>
            </a:endParaRPr>
          </a:p>
        </p:txBody>
      </p:sp>
      <p:pic>
        <p:nvPicPr>
          <p:cNvPr id="11" name="Picture 10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56D7CA2-15EB-4B37-A42E-BB0B2D306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6" y="-345431"/>
            <a:ext cx="1709762" cy="13079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335EC2-DC07-43A5-9E87-95BC3D694E9E}"/>
              </a:ext>
            </a:extLst>
          </p:cNvPr>
          <p:cNvSpPr txBox="1"/>
          <p:nvPr/>
        </p:nvSpPr>
        <p:spPr>
          <a:xfrm>
            <a:off x="11691890" y="6550222"/>
            <a:ext cx="500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1</a:t>
            </a:r>
            <a:endParaRPr lang="en-AT" sz="140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6E8437D-9DF2-45CB-B014-608058A4769E}"/>
              </a:ext>
            </a:extLst>
          </p:cNvPr>
          <p:cNvSpPr txBox="1">
            <a:spLocks/>
          </p:cNvSpPr>
          <p:nvPr/>
        </p:nvSpPr>
        <p:spPr>
          <a:xfrm>
            <a:off x="310017" y="1148276"/>
            <a:ext cx="9728274" cy="656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600">
                <a:latin typeface="Helvetica"/>
                <a:cs typeface="Helvetica"/>
              </a:rPr>
              <a:t>Usability Report – </a:t>
            </a:r>
            <a:r>
              <a:rPr lang="de-DE" sz="3600" err="1">
                <a:latin typeface="Helvetica"/>
                <a:cs typeface="Helvetica"/>
              </a:rPr>
              <a:t>Findings</a:t>
            </a:r>
            <a:r>
              <a:rPr lang="de-DE" sz="3600">
                <a:latin typeface="Helvetica"/>
                <a:cs typeface="Helvetica"/>
              </a:rPr>
              <a:t> and Takeaways</a:t>
            </a:r>
            <a:endParaRPr lang="en-AT" sz="3200">
              <a:latin typeface="Helvetica" pitchFamily="2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8CC7DBF-B9C7-46D8-ABDE-51644A670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16" y="2108201"/>
            <a:ext cx="1096569" cy="18034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1A90ED-7207-4F70-95BD-A060C84DB61B}"/>
              </a:ext>
            </a:extLst>
          </p:cNvPr>
          <p:cNvSpPr txBox="1"/>
          <p:nvPr/>
        </p:nvSpPr>
        <p:spPr>
          <a:xfrm>
            <a:off x="1566333" y="2082801"/>
            <a:ext cx="965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0C0C0C"/>
                </a:solidFill>
              </a:rPr>
              <a:t>Profile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BA5AA7-77E4-4179-B54B-5BF41520D159}"/>
              </a:ext>
            </a:extLst>
          </p:cNvPr>
          <p:cNvSpPr txBox="1"/>
          <p:nvPr/>
        </p:nvSpPr>
        <p:spPr>
          <a:xfrm>
            <a:off x="5113867" y="4148667"/>
            <a:ext cx="14816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C0C0C"/>
                </a:solidFill>
              </a:rPr>
              <a:t>Swipe Mode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B6C07D-67CF-4D24-A231-0151864B5D96}"/>
              </a:ext>
            </a:extLst>
          </p:cNvPr>
          <p:cNvSpPr txBox="1"/>
          <p:nvPr/>
        </p:nvSpPr>
        <p:spPr>
          <a:xfrm>
            <a:off x="1676399" y="4267201"/>
            <a:ext cx="7196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C0C0C"/>
                </a:solidFill>
              </a:rPr>
              <a:t>Map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08F143-9573-4205-86F3-50462853AD63}"/>
              </a:ext>
            </a:extLst>
          </p:cNvPr>
          <p:cNvSpPr txBox="1"/>
          <p:nvPr/>
        </p:nvSpPr>
        <p:spPr>
          <a:xfrm>
            <a:off x="5139266" y="1972734"/>
            <a:ext cx="14816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C0C0C"/>
                </a:solidFill>
              </a:rPr>
              <a:t>Events Tab</a:t>
            </a:r>
            <a:endParaRPr lang="en-US">
              <a:solidFill>
                <a:srgbClr val="0C0C0C"/>
              </a:solidFill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2DD251-F49B-4740-8A54-5FAD52FAA5EB}"/>
              </a:ext>
            </a:extLst>
          </p:cNvPr>
          <p:cNvSpPr txBox="1"/>
          <p:nvPr/>
        </p:nvSpPr>
        <p:spPr>
          <a:xfrm>
            <a:off x="1565276" y="2488143"/>
            <a:ext cx="187113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/>
              <a:t>Attended events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cs typeface="Calibri"/>
              </a:rPr>
              <a:t>Button size</a:t>
            </a:r>
          </a:p>
        </p:txBody>
      </p:sp>
      <p:pic>
        <p:nvPicPr>
          <p:cNvPr id="10" name="Picture 16">
            <a:extLst>
              <a:ext uri="{FF2B5EF4-FFF2-40B4-BE49-F238E27FC236}">
                <a16:creationId xmlns:a16="http://schemas.microsoft.com/office/drawing/2014/main" id="{919D7ADE-1D40-45E0-9308-90FA6E743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399" y="4145382"/>
            <a:ext cx="1236134" cy="180997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A4091984-CD24-48FE-B3D2-351D7333F2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933" y="4263916"/>
            <a:ext cx="1236134" cy="180997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38E3669A-D959-4428-A9F3-C0BF15B245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3067" y="2037182"/>
            <a:ext cx="1236134" cy="180997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AC57562-94E5-4694-8211-FBA983F5FEFF}"/>
              </a:ext>
            </a:extLst>
          </p:cNvPr>
          <p:cNvSpPr txBox="1"/>
          <p:nvPr/>
        </p:nvSpPr>
        <p:spPr>
          <a:xfrm>
            <a:off x="5112809" y="4562476"/>
            <a:ext cx="187113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/>
              <a:t>Logic swipe direction</a:t>
            </a:r>
            <a:endParaRPr lang="en-US" sz="16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cs typeface="Calibri"/>
              </a:rPr>
              <a:t>Meaning of "attend this event"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664143-2674-48D3-BB69-8AEEE6876139}"/>
              </a:ext>
            </a:extLst>
          </p:cNvPr>
          <p:cNvSpPr txBox="1"/>
          <p:nvPr/>
        </p:nvSpPr>
        <p:spPr>
          <a:xfrm>
            <a:off x="5138209" y="2386543"/>
            <a:ext cx="187113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/>
              <a:t>Private vs. professional events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cs typeface="Calibri"/>
              </a:rPr>
              <a:t>Moderation private events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5C742D-6E1F-495E-A405-5D24A6C7727C}"/>
              </a:ext>
            </a:extLst>
          </p:cNvPr>
          <p:cNvSpPr txBox="1"/>
          <p:nvPr/>
        </p:nvSpPr>
        <p:spPr>
          <a:xfrm>
            <a:off x="1675343" y="4672543"/>
            <a:ext cx="187113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>
                <a:cs typeface="Calibri"/>
              </a:rPr>
              <a:t>Highlight Event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cs typeface="Calibri"/>
              </a:rPr>
              <a:t>Today is default</a:t>
            </a:r>
          </a:p>
        </p:txBody>
      </p:sp>
      <p:sp>
        <p:nvSpPr>
          <p:cNvPr id="28" name="Flowchart: Process 27">
            <a:extLst>
              <a:ext uri="{FF2B5EF4-FFF2-40B4-BE49-F238E27FC236}">
                <a16:creationId xmlns:a16="http://schemas.microsoft.com/office/drawing/2014/main" id="{696B34EA-8646-4075-8C97-FF5DD641227B}"/>
              </a:ext>
            </a:extLst>
          </p:cNvPr>
          <p:cNvSpPr/>
          <p:nvPr/>
        </p:nvSpPr>
        <p:spPr>
          <a:xfrm>
            <a:off x="8270876" y="2689818"/>
            <a:ext cx="2997199" cy="2243666"/>
          </a:xfrm>
          <a:prstGeom prst="flowChartProcess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General</a:t>
            </a:r>
          </a:p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Wingdings"/>
              <a:buChar char="ü"/>
            </a:pP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Users are happy with available functions and exploring mode</a:t>
            </a:r>
          </a:p>
          <a:p>
            <a:pPr marL="285750" indent="-285750">
              <a:buFont typeface="Wingdings"/>
              <a:buChar char="ü"/>
            </a:pPr>
            <a:endParaRPr lang="en-US">
              <a:solidFill>
                <a:schemeClr val="tx1">
                  <a:lumMod val="95000"/>
                  <a:lumOff val="5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Wingdings"/>
              <a:buChar char="ü"/>
            </a:pP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Information Structure partly </a:t>
            </a:r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missleading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5333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ED4985-6651-470B-8B95-DC71FB519ABD}"/>
              </a:ext>
            </a:extLst>
          </p:cNvPr>
          <p:cNvSpPr txBox="1"/>
          <p:nvPr/>
        </p:nvSpPr>
        <p:spPr>
          <a:xfrm>
            <a:off x="165100" y="6550223"/>
            <a:ext cx="8180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Vincent Brunner | Beatrice Seibert | Stefano Ferrari| Interaction Prototyping| Winter Semester 2021/2022</a:t>
            </a:r>
            <a:endParaRPr lang="en-AT" sz="1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E713AB-5ECF-41DC-9E0B-2621D93EC9C1}"/>
              </a:ext>
            </a:extLst>
          </p:cNvPr>
          <p:cNvCxnSpPr/>
          <p:nvPr/>
        </p:nvCxnSpPr>
        <p:spPr>
          <a:xfrm>
            <a:off x="0" y="6529137"/>
            <a:ext cx="12192000" cy="0"/>
          </a:xfrm>
          <a:prstGeom prst="line">
            <a:avLst/>
          </a:prstGeom>
          <a:ln>
            <a:solidFill>
              <a:srgbClr val="2C71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0D72A7-3A21-4AC7-A151-92C27B60F870}"/>
              </a:ext>
            </a:extLst>
          </p:cNvPr>
          <p:cNvSpPr txBox="1"/>
          <p:nvPr/>
        </p:nvSpPr>
        <p:spPr>
          <a:xfrm>
            <a:off x="0" y="143150"/>
            <a:ext cx="381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rgbClr val="2C71B4"/>
                </a:solidFill>
              </a:rPr>
              <a:t>Lehrstuhl für Ergonomie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TUM School of Engineering and Design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Technical University of Munich</a:t>
            </a:r>
            <a:endParaRPr lang="en-AT" sz="1100">
              <a:solidFill>
                <a:srgbClr val="2C71B4"/>
              </a:solidFill>
            </a:endParaRPr>
          </a:p>
        </p:txBody>
      </p:sp>
      <p:pic>
        <p:nvPicPr>
          <p:cNvPr id="11" name="Picture 10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56D7CA2-15EB-4B37-A42E-BB0B2D306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6" y="-345431"/>
            <a:ext cx="1709762" cy="13079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335EC2-DC07-43A5-9E87-95BC3D694E9E}"/>
              </a:ext>
            </a:extLst>
          </p:cNvPr>
          <p:cNvSpPr txBox="1"/>
          <p:nvPr/>
        </p:nvSpPr>
        <p:spPr>
          <a:xfrm>
            <a:off x="11691890" y="6550222"/>
            <a:ext cx="500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1</a:t>
            </a:r>
            <a:endParaRPr lang="en-AT" sz="140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6E8437D-9DF2-45CB-B014-608058A4769E}"/>
              </a:ext>
            </a:extLst>
          </p:cNvPr>
          <p:cNvSpPr txBox="1">
            <a:spLocks/>
          </p:cNvSpPr>
          <p:nvPr/>
        </p:nvSpPr>
        <p:spPr>
          <a:xfrm>
            <a:off x="310017" y="1148276"/>
            <a:ext cx="5300208" cy="656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600">
                <a:latin typeface="Helvetica" pitchFamily="2" charset="0"/>
              </a:rPr>
              <a:t>Benchmarking</a:t>
            </a:r>
            <a:endParaRPr lang="en-AT" sz="3200">
              <a:latin typeface="Helvetica" pitchFamily="2" charset="0"/>
            </a:endParaRPr>
          </a:p>
        </p:txBody>
      </p:sp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EAF2DF41-4F52-4B94-9783-7D9A47853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269" y="1452405"/>
            <a:ext cx="4765963" cy="4629178"/>
          </a:xfrm>
          <a:prstGeom prst="rect">
            <a:avLst/>
          </a:prstGeom>
        </p:spPr>
      </p:pic>
      <p:pic>
        <p:nvPicPr>
          <p:cNvPr id="3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A783EDB5-18F2-4AE9-B376-E212CD0B2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64" y="2355859"/>
            <a:ext cx="5763490" cy="318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51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ED4985-6651-470B-8B95-DC71FB519ABD}"/>
              </a:ext>
            </a:extLst>
          </p:cNvPr>
          <p:cNvSpPr txBox="1"/>
          <p:nvPr/>
        </p:nvSpPr>
        <p:spPr>
          <a:xfrm>
            <a:off x="165100" y="6550223"/>
            <a:ext cx="8180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Vincent Brunner | Beatrice Seibert | Stefano Ferrari| Interaction Prototyping| Winter Semester 2021/2022</a:t>
            </a:r>
            <a:endParaRPr lang="en-AT" sz="1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E713AB-5ECF-41DC-9E0B-2621D93EC9C1}"/>
              </a:ext>
            </a:extLst>
          </p:cNvPr>
          <p:cNvCxnSpPr/>
          <p:nvPr/>
        </p:nvCxnSpPr>
        <p:spPr>
          <a:xfrm>
            <a:off x="0" y="6529137"/>
            <a:ext cx="12192000" cy="0"/>
          </a:xfrm>
          <a:prstGeom prst="line">
            <a:avLst/>
          </a:prstGeom>
          <a:ln>
            <a:solidFill>
              <a:srgbClr val="2C71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0D72A7-3A21-4AC7-A151-92C27B60F870}"/>
              </a:ext>
            </a:extLst>
          </p:cNvPr>
          <p:cNvSpPr txBox="1"/>
          <p:nvPr/>
        </p:nvSpPr>
        <p:spPr>
          <a:xfrm>
            <a:off x="0" y="143150"/>
            <a:ext cx="381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rgbClr val="2C71B4"/>
                </a:solidFill>
              </a:rPr>
              <a:t>Lehrstuhl für Ergonomie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TUM School of Engineering and Design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Technical University of Munich</a:t>
            </a:r>
            <a:endParaRPr lang="en-AT" sz="1100">
              <a:solidFill>
                <a:srgbClr val="2C71B4"/>
              </a:solidFill>
            </a:endParaRPr>
          </a:p>
        </p:txBody>
      </p:sp>
      <p:pic>
        <p:nvPicPr>
          <p:cNvPr id="11" name="Picture 10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56D7CA2-15EB-4B37-A42E-BB0B2D306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6" y="-345431"/>
            <a:ext cx="1709762" cy="13079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335EC2-DC07-43A5-9E87-95BC3D694E9E}"/>
              </a:ext>
            </a:extLst>
          </p:cNvPr>
          <p:cNvSpPr txBox="1"/>
          <p:nvPr/>
        </p:nvSpPr>
        <p:spPr>
          <a:xfrm>
            <a:off x="11691890" y="6550222"/>
            <a:ext cx="500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1</a:t>
            </a:r>
            <a:endParaRPr lang="en-AT" sz="140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A257AF21-ECBF-4515-8F72-30A4DA9B4EE4}"/>
              </a:ext>
            </a:extLst>
          </p:cNvPr>
          <p:cNvSpPr txBox="1">
            <a:spLocks/>
          </p:cNvSpPr>
          <p:nvPr/>
        </p:nvSpPr>
        <p:spPr>
          <a:xfrm>
            <a:off x="310017" y="1148275"/>
            <a:ext cx="9821535" cy="4082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600" err="1">
                <a:latin typeface="Helvetica" pitchFamily="2" charset="0"/>
              </a:rPr>
              <a:t>Thank</a:t>
            </a:r>
            <a:r>
              <a:rPr lang="de-DE" sz="3600">
                <a:latin typeface="Helvetica" pitchFamily="2" charset="0"/>
              </a:rPr>
              <a:t> </a:t>
            </a:r>
            <a:r>
              <a:rPr lang="de-DE" sz="3600" err="1">
                <a:latin typeface="Helvetica" pitchFamily="2" charset="0"/>
              </a:rPr>
              <a:t>you</a:t>
            </a:r>
            <a:r>
              <a:rPr lang="de-DE" sz="3600">
                <a:latin typeface="Helvetica" pitchFamily="2" charset="0"/>
              </a:rPr>
              <a:t> for </a:t>
            </a:r>
            <a:r>
              <a:rPr lang="de-DE" sz="3600" err="1">
                <a:latin typeface="Helvetica" pitchFamily="2" charset="0"/>
              </a:rPr>
              <a:t>your</a:t>
            </a:r>
            <a:r>
              <a:rPr lang="de-DE" sz="3600">
                <a:latin typeface="Helvetica" pitchFamily="2" charset="0"/>
              </a:rPr>
              <a:t> </a:t>
            </a:r>
            <a:r>
              <a:rPr lang="de-DE" sz="3600" err="1">
                <a:latin typeface="Helvetica" pitchFamily="2" charset="0"/>
              </a:rPr>
              <a:t>attention</a:t>
            </a:r>
            <a:r>
              <a:rPr lang="de-DE" sz="3600">
                <a:latin typeface="Helvetica" pitchFamily="2" charset="0"/>
              </a:rPr>
              <a:t>!</a:t>
            </a:r>
          </a:p>
          <a:p>
            <a:pPr marL="0" indent="0">
              <a:buNone/>
            </a:pPr>
            <a:endParaRPr lang="de-DE" sz="3600">
              <a:latin typeface="Helvetica" pitchFamily="2" charset="0"/>
            </a:endParaRPr>
          </a:p>
          <a:p>
            <a:pPr marL="0" indent="0">
              <a:buNone/>
            </a:pPr>
            <a:r>
              <a:rPr lang="de-DE" sz="3600">
                <a:latin typeface="Helvetica" pitchFamily="2" charset="0"/>
              </a:rPr>
              <a:t>… </a:t>
            </a:r>
            <a:r>
              <a:rPr lang="de-DE" sz="3600" err="1">
                <a:latin typeface="Helvetica" pitchFamily="2" charset="0"/>
              </a:rPr>
              <a:t>any</a:t>
            </a:r>
            <a:r>
              <a:rPr lang="de-DE" sz="3600">
                <a:latin typeface="Helvetica" pitchFamily="2" charset="0"/>
              </a:rPr>
              <a:t> </a:t>
            </a:r>
            <a:r>
              <a:rPr lang="de-DE" sz="3600" err="1">
                <a:latin typeface="Helvetica" pitchFamily="2" charset="0"/>
              </a:rPr>
              <a:t>questions</a:t>
            </a:r>
            <a:r>
              <a:rPr lang="de-DE" sz="3600">
                <a:latin typeface="Helvetica" pitchFamily="2" charset="0"/>
              </a:rPr>
              <a:t>?</a:t>
            </a:r>
            <a:endParaRPr lang="en-AT" sz="3200">
              <a:latin typeface="Helvetica" pitchFamily="2" charset="0"/>
            </a:endParaRPr>
          </a:p>
        </p:txBody>
      </p:sp>
      <p:pic>
        <p:nvPicPr>
          <p:cNvPr id="14" name="Picture 4" descr="知史- 你知道「一問三不知」的來歷嗎？">
            <a:extLst>
              <a:ext uri="{FF2B5EF4-FFF2-40B4-BE49-F238E27FC236}">
                <a16:creationId xmlns:a16="http://schemas.microsoft.com/office/drawing/2014/main" id="{5D1208EB-F4BB-B044-BB22-D430B7E94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035" y="3233837"/>
            <a:ext cx="4923788" cy="27573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33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ED4985-6651-470B-8B95-DC71FB519ABD}"/>
              </a:ext>
            </a:extLst>
          </p:cNvPr>
          <p:cNvSpPr txBox="1"/>
          <p:nvPr/>
        </p:nvSpPr>
        <p:spPr>
          <a:xfrm>
            <a:off x="165100" y="6550223"/>
            <a:ext cx="8180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Vincent Brunner | Beatrice Seibert | Stefano Ferrari| Interaction Prototyping| Winter Semester 2021/2022</a:t>
            </a:r>
            <a:endParaRPr lang="en-AT" sz="1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E713AB-5ECF-41DC-9E0B-2621D93EC9C1}"/>
              </a:ext>
            </a:extLst>
          </p:cNvPr>
          <p:cNvCxnSpPr/>
          <p:nvPr/>
        </p:nvCxnSpPr>
        <p:spPr>
          <a:xfrm>
            <a:off x="0" y="6529137"/>
            <a:ext cx="12192000" cy="0"/>
          </a:xfrm>
          <a:prstGeom prst="line">
            <a:avLst/>
          </a:prstGeom>
          <a:ln>
            <a:solidFill>
              <a:srgbClr val="2C71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0D72A7-3A21-4AC7-A151-92C27B60F870}"/>
              </a:ext>
            </a:extLst>
          </p:cNvPr>
          <p:cNvSpPr txBox="1"/>
          <p:nvPr/>
        </p:nvSpPr>
        <p:spPr>
          <a:xfrm>
            <a:off x="0" y="143150"/>
            <a:ext cx="381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rgbClr val="2C71B4"/>
                </a:solidFill>
              </a:rPr>
              <a:t>Lehrstuhl für Ergonomie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TUM School of Engineering and Design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Technical University of Munich</a:t>
            </a:r>
            <a:endParaRPr lang="en-AT" sz="1100">
              <a:solidFill>
                <a:srgbClr val="2C71B4"/>
              </a:solidFill>
            </a:endParaRPr>
          </a:p>
        </p:txBody>
      </p:sp>
      <p:pic>
        <p:nvPicPr>
          <p:cNvPr id="11" name="Picture 10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56D7CA2-15EB-4B37-A42E-BB0B2D306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6" y="-345431"/>
            <a:ext cx="1709762" cy="13079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335EC2-DC07-43A5-9E87-95BC3D694E9E}"/>
              </a:ext>
            </a:extLst>
          </p:cNvPr>
          <p:cNvSpPr txBox="1"/>
          <p:nvPr/>
        </p:nvSpPr>
        <p:spPr>
          <a:xfrm>
            <a:off x="11691890" y="6550222"/>
            <a:ext cx="500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1</a:t>
            </a:r>
            <a:endParaRPr lang="en-AT" sz="140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719F156-D162-4A08-AC69-0758FBA36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8455"/>
            <a:ext cx="10515600" cy="400475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de-DE"/>
              <a:t>Design Challenge</a:t>
            </a:r>
            <a:endParaRPr lang="de-DE">
              <a:solidFill>
                <a:srgbClr val="FF0000"/>
              </a:solidFill>
            </a:endParaRPr>
          </a:p>
          <a:p>
            <a:pPr marL="514350" indent="-514350">
              <a:buAutoNum type="arabicPeriod"/>
            </a:pPr>
            <a:r>
              <a:rPr lang="de-DE">
                <a:ea typeface="+mn-lt"/>
                <a:cs typeface="+mn-lt"/>
              </a:rPr>
              <a:t>Interviews</a:t>
            </a:r>
            <a:endParaRPr lang="de-DE">
              <a:solidFill>
                <a:srgbClr val="FF0000"/>
              </a:solidFill>
              <a:cs typeface="Calibri"/>
            </a:endParaRPr>
          </a:p>
          <a:p>
            <a:pPr marL="514350" indent="-514350">
              <a:buAutoNum type="arabicPeriod"/>
            </a:pPr>
            <a:r>
              <a:rPr lang="de-DE"/>
              <a:t>Personas &amp; Scenarios</a:t>
            </a:r>
            <a:endParaRPr lang="de-DE">
              <a:solidFill>
                <a:srgbClr val="000000"/>
              </a:solidFill>
            </a:endParaRPr>
          </a:p>
          <a:p>
            <a:pPr marL="514350" indent="-514350">
              <a:buAutoNum type="arabicPeriod"/>
            </a:pPr>
            <a:r>
              <a:rPr lang="de-DE" err="1">
                <a:solidFill>
                  <a:srgbClr val="000000"/>
                </a:solidFill>
              </a:rPr>
              <a:t>Use</a:t>
            </a:r>
            <a:r>
              <a:rPr lang="de-DE">
                <a:solidFill>
                  <a:srgbClr val="000000"/>
                </a:solidFill>
              </a:rPr>
              <a:t> Flow &amp; App </a:t>
            </a:r>
            <a:r>
              <a:rPr lang="de-DE" err="1">
                <a:solidFill>
                  <a:srgbClr val="000000"/>
                </a:solidFill>
              </a:rPr>
              <a:t>Functionality</a:t>
            </a:r>
            <a:endParaRPr lang="de-DE">
              <a:solidFill>
                <a:srgbClr val="000000"/>
              </a:solidFill>
              <a:ea typeface="+mn-lt"/>
              <a:cs typeface="+mn-lt"/>
            </a:endParaRPr>
          </a:p>
          <a:p>
            <a:pPr marL="514350" indent="-514350">
              <a:buAutoNum type="arabicPeriod"/>
            </a:pPr>
            <a:r>
              <a:rPr lang="de-DE">
                <a:ea typeface="+mn-lt"/>
                <a:cs typeface="+mn-lt"/>
              </a:rPr>
              <a:t>Paper Prototype </a:t>
            </a:r>
          </a:p>
          <a:p>
            <a:pPr marL="514350" indent="-514350">
              <a:buAutoNum type="arabicPeriod"/>
            </a:pPr>
            <a:r>
              <a:rPr lang="de-DE"/>
              <a:t>User Test Guideline</a:t>
            </a:r>
            <a:endParaRPr lang="de-DE">
              <a:solidFill>
                <a:srgbClr val="FF0000"/>
              </a:solidFill>
              <a:cs typeface="Calibri"/>
            </a:endParaRPr>
          </a:p>
          <a:p>
            <a:pPr marL="514350" indent="-514350">
              <a:buAutoNum type="arabicPeriod"/>
            </a:pPr>
            <a:r>
              <a:rPr lang="de-DE"/>
              <a:t>Usability Report</a:t>
            </a:r>
            <a:endParaRPr lang="de-DE">
              <a:solidFill>
                <a:srgbClr val="FF0000"/>
              </a:solidFill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de-DE">
                <a:ea typeface="+mn-lt"/>
                <a:cs typeface="+mn-lt"/>
              </a:rPr>
              <a:t>Benchmarking</a:t>
            </a:r>
            <a:endParaRPr lang="de-DE">
              <a:solidFill>
                <a:srgbClr val="FF0000"/>
              </a:solidFill>
              <a:cs typeface="Calibri" panose="020F0502020204030204"/>
            </a:endParaRPr>
          </a:p>
          <a:p>
            <a:pPr marL="514350" indent="-514350">
              <a:buAutoNum type="arabicPeriod"/>
            </a:pPr>
            <a:endParaRPr lang="de-DE">
              <a:cs typeface="Calibri" panose="020F0502020204030204"/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A257AF21-ECBF-4515-8F72-30A4DA9B4EE4}"/>
              </a:ext>
            </a:extLst>
          </p:cNvPr>
          <p:cNvSpPr txBox="1">
            <a:spLocks/>
          </p:cNvSpPr>
          <p:nvPr/>
        </p:nvSpPr>
        <p:spPr>
          <a:xfrm>
            <a:off x="310017" y="1148276"/>
            <a:ext cx="2871333" cy="656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600">
                <a:latin typeface="Helvetica" pitchFamily="2" charset="0"/>
              </a:rPr>
              <a:t>Content</a:t>
            </a:r>
            <a:endParaRPr lang="en-AT" sz="320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17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ED4985-6651-470B-8B95-DC71FB519ABD}"/>
              </a:ext>
            </a:extLst>
          </p:cNvPr>
          <p:cNvSpPr txBox="1"/>
          <p:nvPr/>
        </p:nvSpPr>
        <p:spPr>
          <a:xfrm>
            <a:off x="165100" y="6550223"/>
            <a:ext cx="818061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/>
              <a:t>Vincent Brunner | Beatrice Seibert | Stefano Ferrari| Interaction Prototyping| Winter Semester 2021/2022</a:t>
            </a:r>
            <a:endParaRPr lang="en-AT" sz="1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E713AB-5ECF-41DC-9E0B-2621D93EC9C1}"/>
              </a:ext>
            </a:extLst>
          </p:cNvPr>
          <p:cNvCxnSpPr/>
          <p:nvPr/>
        </p:nvCxnSpPr>
        <p:spPr>
          <a:xfrm>
            <a:off x="0" y="6529137"/>
            <a:ext cx="12192000" cy="0"/>
          </a:xfrm>
          <a:prstGeom prst="line">
            <a:avLst/>
          </a:prstGeom>
          <a:ln>
            <a:solidFill>
              <a:srgbClr val="2C71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0D72A7-3A21-4AC7-A151-92C27B60F870}"/>
              </a:ext>
            </a:extLst>
          </p:cNvPr>
          <p:cNvSpPr txBox="1"/>
          <p:nvPr/>
        </p:nvSpPr>
        <p:spPr>
          <a:xfrm>
            <a:off x="0" y="143150"/>
            <a:ext cx="381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rgbClr val="2C71B4"/>
                </a:solidFill>
              </a:rPr>
              <a:t>Lehrstuhl für Ergonomie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TUM School of Engineering and Design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Technical University of Munich</a:t>
            </a:r>
            <a:endParaRPr lang="en-AT" sz="1100">
              <a:solidFill>
                <a:srgbClr val="2C71B4"/>
              </a:solidFill>
            </a:endParaRPr>
          </a:p>
        </p:txBody>
      </p:sp>
      <p:pic>
        <p:nvPicPr>
          <p:cNvPr id="11" name="Picture 10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56D7CA2-15EB-4B37-A42E-BB0B2D306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6" y="-345431"/>
            <a:ext cx="1709762" cy="13079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335EC2-DC07-43A5-9E87-95BC3D694E9E}"/>
              </a:ext>
            </a:extLst>
          </p:cNvPr>
          <p:cNvSpPr txBox="1"/>
          <p:nvPr/>
        </p:nvSpPr>
        <p:spPr>
          <a:xfrm>
            <a:off x="11691890" y="6550222"/>
            <a:ext cx="500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1</a:t>
            </a:r>
            <a:endParaRPr lang="en-AT" sz="140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6E8437D-9DF2-45CB-B014-608058A4769E}"/>
              </a:ext>
            </a:extLst>
          </p:cNvPr>
          <p:cNvSpPr txBox="1">
            <a:spLocks/>
          </p:cNvSpPr>
          <p:nvPr/>
        </p:nvSpPr>
        <p:spPr>
          <a:xfrm>
            <a:off x="310017" y="1148276"/>
            <a:ext cx="7880943" cy="656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600">
                <a:latin typeface="Helvetica"/>
                <a:cs typeface="Helvetica"/>
              </a:rPr>
              <a:t>Design Challenge - EventFinder </a:t>
            </a:r>
            <a:endParaRPr lang="en-AT" sz="3200">
              <a:latin typeface="Helvetica" pitchFamily="2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BD1BC4B-C6F4-473A-9D44-08DF1CC9C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7066" y="2746744"/>
            <a:ext cx="4215771" cy="18875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sz="2000">
                <a:latin typeface="Calibri"/>
                <a:cs typeface="Calibri"/>
              </a:rPr>
              <a:t>F</a:t>
            </a:r>
            <a:r>
              <a:rPr lang="en-GB" sz="2000">
                <a:latin typeface="Calibri"/>
                <a:ea typeface="+mn-lt"/>
                <a:cs typeface="Calibri"/>
              </a:rPr>
              <a:t>ind present and future events based on the interests of the user. Allow users to organize public events, which can be then published and featured in the page.</a:t>
            </a:r>
            <a:r>
              <a:rPr lang="de-DE" sz="2000">
                <a:latin typeface="Calibri"/>
                <a:ea typeface="+mn-lt"/>
                <a:cs typeface="Calibri"/>
              </a:rPr>
              <a:t> </a:t>
            </a:r>
            <a:endParaRPr lang="en-US" sz="2000">
              <a:latin typeface="Calibri"/>
              <a:cs typeface="Calibri"/>
            </a:endParaRPr>
          </a:p>
          <a:p>
            <a:pPr marL="514350" indent="-514350">
              <a:buAutoNum type="arabicPeriod"/>
            </a:pPr>
            <a:endParaRPr lang="de-DE" sz="2000">
              <a:latin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0B8A94-B7B9-4C10-85DC-8F44D94F7DB1}"/>
              </a:ext>
            </a:extLst>
          </p:cNvPr>
          <p:cNvSpPr txBox="1"/>
          <p:nvPr/>
        </p:nvSpPr>
        <p:spPr>
          <a:xfrm>
            <a:off x="9558338" y="6200775"/>
            <a:ext cx="67754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800">
                <a:ea typeface="+mn-lt"/>
                <a:cs typeface="+mn-lt"/>
                <a:hlinkClick r:id="rId3"/>
              </a:rPr>
              <a:t>https://www.merriam-webster.com/dictionary/event</a:t>
            </a:r>
            <a:br>
              <a:rPr lang="en-GB" sz="800">
                <a:ea typeface="+mn-lt"/>
                <a:cs typeface="+mn-lt"/>
              </a:rPr>
            </a:br>
            <a:r>
              <a:rPr lang="en-GB" sz="800">
                <a:ea typeface="+mn-lt"/>
                <a:cs typeface="+mn-lt"/>
                <a:hlinkClick r:id="rId4"/>
              </a:rPr>
              <a:t>https://www.collinsdictionary.com/dictionary/english/event</a:t>
            </a:r>
            <a:endParaRPr lang="en-GB" sz="800"/>
          </a:p>
          <a:p>
            <a:pPr algn="l"/>
            <a:endParaRPr lang="en-GB" sz="80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EEC39E-0E32-43CA-8B0F-828BF9B5327D}"/>
              </a:ext>
            </a:extLst>
          </p:cNvPr>
          <p:cNvSpPr txBox="1"/>
          <p:nvPr/>
        </p:nvSpPr>
        <p:spPr>
          <a:xfrm>
            <a:off x="438150" y="2747962"/>
            <a:ext cx="6465886" cy="14693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ea typeface="+mn-lt"/>
                <a:cs typeface="+mn-lt"/>
              </a:rPr>
              <a:t>1."A planned occasion or activity (such as a social gathering)“</a:t>
            </a:r>
            <a:br>
              <a:rPr lang="en-GB">
                <a:ea typeface="+mn-lt"/>
                <a:cs typeface="+mn-lt"/>
              </a:rPr>
            </a:br>
            <a:endParaRPr lang="en-GB"/>
          </a:p>
          <a:p>
            <a:r>
              <a:rPr lang="en-GB">
                <a:ea typeface="+mn-lt"/>
                <a:cs typeface="+mn-lt"/>
              </a:rPr>
              <a:t>2."An occurrence regarded as a bare instant of space-time as contrasted with an object which fills space and has endurance"</a:t>
            </a:r>
            <a:endParaRPr lang="en-GB"/>
          </a:p>
          <a:p>
            <a:pPr algn="l"/>
            <a:endParaRPr lang="en-GB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EE29B-D6FE-407B-908B-A1DE20AAB42E}"/>
              </a:ext>
            </a:extLst>
          </p:cNvPr>
          <p:cNvSpPr txBox="1"/>
          <p:nvPr/>
        </p:nvSpPr>
        <p:spPr>
          <a:xfrm>
            <a:off x="438150" y="2184400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>
                <a:cs typeface="Calibri"/>
              </a:rPr>
              <a:t>What is an event?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7CD40E-CA20-45F9-AB02-CC30821D74FF}"/>
              </a:ext>
            </a:extLst>
          </p:cNvPr>
          <p:cNvSpPr txBox="1"/>
          <p:nvPr/>
        </p:nvSpPr>
        <p:spPr>
          <a:xfrm>
            <a:off x="7335837" y="2184400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>
                <a:cs typeface="Calibri"/>
              </a:rPr>
              <a:t>EventFinder:</a:t>
            </a:r>
            <a:endParaRPr lang="en-US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9A3A61-99CE-4016-BA27-E4818BCF9515}"/>
              </a:ext>
            </a:extLst>
          </p:cNvPr>
          <p:cNvSpPr txBox="1"/>
          <p:nvPr/>
        </p:nvSpPr>
        <p:spPr>
          <a:xfrm>
            <a:off x="636588" y="4700588"/>
            <a:ext cx="577532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ea typeface="+mn-lt"/>
                <a:cs typeface="+mn-lt"/>
              </a:rPr>
              <a:t>-  Who has the problem?</a:t>
            </a:r>
            <a:br>
              <a:rPr lang="en-GB">
                <a:ea typeface="+mn-lt"/>
                <a:cs typeface="+mn-lt"/>
              </a:rPr>
            </a:br>
            <a:r>
              <a:rPr lang="en-GB">
                <a:ea typeface="+mn-lt"/>
                <a:cs typeface="+mn-lt"/>
              </a:rPr>
              <a:t> -  What is the problem? </a:t>
            </a:r>
            <a:br>
              <a:rPr lang="en-GB">
                <a:ea typeface="+mn-lt"/>
                <a:cs typeface="+mn-lt"/>
              </a:rPr>
            </a:br>
            <a:r>
              <a:rPr lang="en-GB">
                <a:ea typeface="+mn-lt"/>
                <a:cs typeface="+mn-lt"/>
              </a:rPr>
              <a:t>-  In what environment will the design be used?</a:t>
            </a:r>
            <a:br>
              <a:rPr lang="en-GB">
                <a:ea typeface="+mn-lt"/>
                <a:cs typeface="+mn-lt"/>
              </a:rPr>
            </a:br>
            <a:r>
              <a:rPr lang="en-GB">
                <a:ea typeface="+mn-lt"/>
                <a:cs typeface="+mn-lt"/>
              </a:rPr>
              <a:t> -  What is the desired outcome/effect? </a:t>
            </a:r>
            <a:br>
              <a:rPr lang="en-GB">
                <a:ea typeface="+mn-lt"/>
                <a:cs typeface="+mn-lt"/>
              </a:rPr>
            </a:br>
            <a:r>
              <a:rPr lang="en-GB">
                <a:ea typeface="+mn-lt"/>
                <a:cs typeface="+mn-lt"/>
              </a:rPr>
              <a:t>-  What side effects need to be avoided? </a:t>
            </a:r>
            <a:endParaRPr lang="en-US"/>
          </a:p>
          <a:p>
            <a:pPr algn="l"/>
            <a:endParaRPr lang="en-GB"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990CC8-ACA7-47C3-B2FC-BE6E3BEDCD5B}"/>
              </a:ext>
            </a:extLst>
          </p:cNvPr>
          <p:cNvSpPr txBox="1"/>
          <p:nvPr/>
        </p:nvSpPr>
        <p:spPr>
          <a:xfrm>
            <a:off x="438150" y="4264025"/>
            <a:ext cx="40449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/>
              <a:t>Defining the challenge by knowing:</a:t>
            </a:r>
          </a:p>
        </p:txBody>
      </p:sp>
    </p:spTree>
    <p:extLst>
      <p:ext uri="{BB962C8B-B14F-4D97-AF65-F5344CB8AC3E}">
        <p14:creationId xmlns:p14="http://schemas.microsoft.com/office/powerpoint/2010/main" val="470170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ED4985-6651-470B-8B95-DC71FB519ABD}"/>
              </a:ext>
            </a:extLst>
          </p:cNvPr>
          <p:cNvSpPr txBox="1"/>
          <p:nvPr/>
        </p:nvSpPr>
        <p:spPr>
          <a:xfrm>
            <a:off x="165100" y="6550223"/>
            <a:ext cx="8180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Vincent Brunner | Beatrice Seibert | Stefano Ferrari| Interaction Prototyping| Winter Semester 2021/2022</a:t>
            </a:r>
            <a:endParaRPr lang="en-AT" sz="1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E713AB-5ECF-41DC-9E0B-2621D93EC9C1}"/>
              </a:ext>
            </a:extLst>
          </p:cNvPr>
          <p:cNvCxnSpPr/>
          <p:nvPr/>
        </p:nvCxnSpPr>
        <p:spPr>
          <a:xfrm>
            <a:off x="0" y="6529137"/>
            <a:ext cx="12192000" cy="0"/>
          </a:xfrm>
          <a:prstGeom prst="line">
            <a:avLst/>
          </a:prstGeom>
          <a:ln>
            <a:solidFill>
              <a:srgbClr val="2C71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0D72A7-3A21-4AC7-A151-92C27B60F870}"/>
              </a:ext>
            </a:extLst>
          </p:cNvPr>
          <p:cNvSpPr txBox="1"/>
          <p:nvPr/>
        </p:nvSpPr>
        <p:spPr>
          <a:xfrm>
            <a:off x="0" y="143150"/>
            <a:ext cx="381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rgbClr val="2C71B4"/>
                </a:solidFill>
              </a:rPr>
              <a:t>Lehrstuhl für Ergonomie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TUM School of Engineering and Design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Technical University of Munich</a:t>
            </a:r>
            <a:endParaRPr lang="en-AT" sz="1100">
              <a:solidFill>
                <a:srgbClr val="2C71B4"/>
              </a:solidFill>
            </a:endParaRPr>
          </a:p>
        </p:txBody>
      </p:sp>
      <p:pic>
        <p:nvPicPr>
          <p:cNvPr id="11" name="Picture 10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56D7CA2-15EB-4B37-A42E-BB0B2D306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6" y="-345431"/>
            <a:ext cx="1709762" cy="13079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335EC2-DC07-43A5-9E87-95BC3D694E9E}"/>
              </a:ext>
            </a:extLst>
          </p:cNvPr>
          <p:cNvSpPr txBox="1"/>
          <p:nvPr/>
        </p:nvSpPr>
        <p:spPr>
          <a:xfrm>
            <a:off x="11691890" y="6550222"/>
            <a:ext cx="500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1</a:t>
            </a:r>
            <a:endParaRPr lang="en-AT" sz="140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6E8437D-9DF2-45CB-B014-608058A4769E}"/>
              </a:ext>
            </a:extLst>
          </p:cNvPr>
          <p:cNvSpPr txBox="1">
            <a:spLocks/>
          </p:cNvSpPr>
          <p:nvPr/>
        </p:nvSpPr>
        <p:spPr>
          <a:xfrm>
            <a:off x="310017" y="1148276"/>
            <a:ext cx="7247541" cy="656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600">
                <a:latin typeface="Helvetica"/>
                <a:cs typeface="Helvetica"/>
              </a:rPr>
              <a:t>Qualitative Research - Interviews</a:t>
            </a:r>
            <a:endParaRPr lang="en-AT" sz="3200"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EDCE04-9947-49DA-B462-8F7463F0D723}"/>
              </a:ext>
            </a:extLst>
          </p:cNvPr>
          <p:cNvSpPr txBox="1"/>
          <p:nvPr/>
        </p:nvSpPr>
        <p:spPr>
          <a:xfrm>
            <a:off x="1710267" y="211666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Why Interviews?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97B32C-F8D7-4C3E-87B1-882CA245BC05}"/>
              </a:ext>
            </a:extLst>
          </p:cNvPr>
          <p:cNvSpPr txBox="1"/>
          <p:nvPr/>
        </p:nvSpPr>
        <p:spPr>
          <a:xfrm>
            <a:off x="7933267" y="211666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Our approach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BE91AA-16CA-48E3-B1D4-A55C190E512E}"/>
              </a:ext>
            </a:extLst>
          </p:cNvPr>
          <p:cNvSpPr txBox="1"/>
          <p:nvPr/>
        </p:nvSpPr>
        <p:spPr>
          <a:xfrm>
            <a:off x="506941" y="2632075"/>
            <a:ext cx="4961466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ourier New"/>
              <a:buChar char="o"/>
            </a:pPr>
            <a:r>
              <a:rPr lang="en-US" sz="1400">
                <a:cs typeface="Calibri"/>
              </a:rPr>
              <a:t>Very beginning of development process: </a:t>
            </a:r>
            <a:r>
              <a:rPr lang="en-US" sz="1400" b="1">
                <a:cs typeface="Calibri"/>
              </a:rPr>
              <a:t>quick and easy</a:t>
            </a:r>
            <a:endParaRPr lang="en-US" b="1">
              <a:cs typeface="Calibri"/>
            </a:endParaRPr>
          </a:p>
          <a:p>
            <a:pPr marL="285750" indent="-285750">
              <a:buFont typeface="Courier New"/>
              <a:buChar char="o"/>
            </a:pPr>
            <a:r>
              <a:rPr lang="en-US" sz="1400">
                <a:cs typeface="Calibri"/>
              </a:rPr>
              <a:t>Get to know </a:t>
            </a:r>
            <a:r>
              <a:rPr lang="en-US" sz="1400" b="1">
                <a:cs typeface="Calibri"/>
              </a:rPr>
              <a:t>target user group</a:t>
            </a:r>
            <a:r>
              <a:rPr lang="en-US" sz="1400">
                <a:cs typeface="Calibri"/>
              </a:rPr>
              <a:t>: demography, personality, </a:t>
            </a:r>
            <a:r>
              <a:rPr lang="en-US" sz="1400" err="1">
                <a:cs typeface="Calibri"/>
              </a:rPr>
              <a:t>behaviour</a:t>
            </a:r>
            <a:endParaRPr lang="en-US" sz="1400">
              <a:cs typeface="Calibri"/>
            </a:endParaRPr>
          </a:p>
          <a:p>
            <a:pPr marL="285750" indent="-285750">
              <a:buFont typeface="Courier New"/>
              <a:buChar char="o"/>
            </a:pPr>
            <a:r>
              <a:rPr lang="en-US" sz="1400">
                <a:cs typeface="Calibri"/>
              </a:rPr>
              <a:t>Understand the </a:t>
            </a:r>
            <a:r>
              <a:rPr lang="en-US" sz="1400" b="1">
                <a:cs typeface="Calibri"/>
              </a:rPr>
              <a:t>user environment</a:t>
            </a:r>
            <a:r>
              <a:rPr lang="en-US" sz="1400">
                <a:cs typeface="Calibri"/>
              </a:rPr>
              <a:t> when using similar apps</a:t>
            </a:r>
          </a:p>
          <a:p>
            <a:pPr marL="285750" indent="-285750">
              <a:buFont typeface="Courier New"/>
              <a:buChar char="o"/>
            </a:pPr>
            <a:r>
              <a:rPr lang="en-US" sz="1400">
                <a:cs typeface="Calibri"/>
              </a:rPr>
              <a:t>Learn about our </a:t>
            </a:r>
            <a:r>
              <a:rPr lang="en-US" sz="1400" b="1">
                <a:cs typeface="Calibri"/>
              </a:rPr>
              <a:t>competitors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2F7126-4C7A-490D-91D3-2674115BA427}"/>
              </a:ext>
            </a:extLst>
          </p:cNvPr>
          <p:cNvSpPr txBox="1"/>
          <p:nvPr/>
        </p:nvSpPr>
        <p:spPr>
          <a:xfrm>
            <a:off x="4031904" y="4792132"/>
            <a:ext cx="32850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solidFill>
                  <a:srgbClr val="0070C0"/>
                </a:solidFill>
              </a:rPr>
              <a:t>Personas and Scenarios</a:t>
            </a:r>
            <a:endParaRPr lang="en-US" sz="2400">
              <a:solidFill>
                <a:srgbClr val="0070C0"/>
              </a:solidFill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3748ED-C580-40E4-B7C3-A3A06FA4966C}"/>
              </a:ext>
            </a:extLst>
          </p:cNvPr>
          <p:cNvSpPr txBox="1"/>
          <p:nvPr/>
        </p:nvSpPr>
        <p:spPr>
          <a:xfrm>
            <a:off x="6560607" y="2598207"/>
            <a:ext cx="491066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ü"/>
            </a:pPr>
            <a:r>
              <a:rPr lang="en-US" sz="1400" b="1">
                <a:cs typeface="Calibri"/>
              </a:rPr>
              <a:t>Semi-structured</a:t>
            </a:r>
            <a:r>
              <a:rPr lang="en-US" sz="1400">
                <a:cs typeface="Calibri"/>
              </a:rPr>
              <a:t> interview</a:t>
            </a:r>
            <a:endParaRPr lang="en-US">
              <a:cs typeface="Calibri"/>
            </a:endParaRPr>
          </a:p>
          <a:p>
            <a:pPr marL="285750" indent="-285750">
              <a:buFont typeface="Wingdings"/>
              <a:buChar char="ü"/>
            </a:pPr>
            <a:r>
              <a:rPr lang="en-US" sz="1400" b="1">
                <a:cs typeface="Calibri"/>
              </a:rPr>
              <a:t>Research guidelines</a:t>
            </a:r>
            <a:r>
              <a:rPr lang="en-US" sz="1400">
                <a:cs typeface="Calibri"/>
              </a:rPr>
              <a:t> with structure: Introduction – questions – wrap up</a:t>
            </a:r>
          </a:p>
          <a:p>
            <a:pPr marL="285750" indent="-285750">
              <a:buFont typeface="Wingdings"/>
              <a:buChar char="ü"/>
            </a:pPr>
            <a:r>
              <a:rPr lang="en-US" sz="1400" b="1">
                <a:cs typeface="Calibri"/>
              </a:rPr>
              <a:t>Remotely</a:t>
            </a:r>
            <a:r>
              <a:rPr lang="en-US" sz="1400">
                <a:cs typeface="Calibri"/>
              </a:rPr>
              <a:t> with </a:t>
            </a:r>
            <a:r>
              <a:rPr lang="en-US" sz="1400" b="1">
                <a:cs typeface="Calibri"/>
              </a:rPr>
              <a:t>5 users</a:t>
            </a:r>
            <a:r>
              <a:rPr lang="en-US" sz="1400">
                <a:cs typeface="Calibri"/>
              </a:rPr>
              <a:t> meeting our target group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8D7C9E-6B86-4368-B1B8-567B15490710}"/>
              </a:ext>
            </a:extLst>
          </p:cNvPr>
          <p:cNvSpPr txBox="1"/>
          <p:nvPr/>
        </p:nvSpPr>
        <p:spPr>
          <a:xfrm rot="5400000">
            <a:off x="5555907" y="3792313"/>
            <a:ext cx="237067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0">
                <a:cs typeface="Calibri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12149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ED4985-6651-470B-8B95-DC71FB519ABD}"/>
              </a:ext>
            </a:extLst>
          </p:cNvPr>
          <p:cNvSpPr txBox="1"/>
          <p:nvPr/>
        </p:nvSpPr>
        <p:spPr>
          <a:xfrm>
            <a:off x="165100" y="6550223"/>
            <a:ext cx="8180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Vincent Brunner | Beatrice Seibert | Stefano Ferrari| Interaction Prototyping| Winter Semester 2021/2022</a:t>
            </a:r>
            <a:endParaRPr lang="en-AT" sz="1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E713AB-5ECF-41DC-9E0B-2621D93EC9C1}"/>
              </a:ext>
            </a:extLst>
          </p:cNvPr>
          <p:cNvCxnSpPr/>
          <p:nvPr/>
        </p:nvCxnSpPr>
        <p:spPr>
          <a:xfrm>
            <a:off x="0" y="6529137"/>
            <a:ext cx="12192000" cy="0"/>
          </a:xfrm>
          <a:prstGeom prst="line">
            <a:avLst/>
          </a:prstGeom>
          <a:ln>
            <a:solidFill>
              <a:srgbClr val="2C71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0D72A7-3A21-4AC7-A151-92C27B60F870}"/>
              </a:ext>
            </a:extLst>
          </p:cNvPr>
          <p:cNvSpPr txBox="1"/>
          <p:nvPr/>
        </p:nvSpPr>
        <p:spPr>
          <a:xfrm>
            <a:off x="0" y="143150"/>
            <a:ext cx="381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rgbClr val="2C71B4"/>
                </a:solidFill>
              </a:rPr>
              <a:t>Lehrstuhl für Ergonomie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TUM School of Engineering and Design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Technical University of Munich</a:t>
            </a:r>
            <a:endParaRPr lang="en-AT" sz="1100">
              <a:solidFill>
                <a:srgbClr val="2C71B4"/>
              </a:solidFill>
            </a:endParaRPr>
          </a:p>
        </p:txBody>
      </p:sp>
      <p:pic>
        <p:nvPicPr>
          <p:cNvPr id="11" name="Picture 10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56D7CA2-15EB-4B37-A42E-BB0B2D306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6" y="-345431"/>
            <a:ext cx="1709762" cy="13079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335EC2-DC07-43A5-9E87-95BC3D694E9E}"/>
              </a:ext>
            </a:extLst>
          </p:cNvPr>
          <p:cNvSpPr txBox="1"/>
          <p:nvPr/>
        </p:nvSpPr>
        <p:spPr>
          <a:xfrm>
            <a:off x="11691890" y="6550222"/>
            <a:ext cx="500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1</a:t>
            </a:r>
            <a:endParaRPr lang="en-AT" sz="140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6E8437D-9DF2-45CB-B014-608058A4769E}"/>
              </a:ext>
            </a:extLst>
          </p:cNvPr>
          <p:cNvSpPr txBox="1">
            <a:spLocks/>
          </p:cNvSpPr>
          <p:nvPr/>
        </p:nvSpPr>
        <p:spPr>
          <a:xfrm>
            <a:off x="310017" y="1148276"/>
            <a:ext cx="5300208" cy="656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600">
                <a:latin typeface="Helvetica"/>
                <a:cs typeface="Helvetica"/>
              </a:rPr>
              <a:t>{ Personas …</a:t>
            </a:r>
            <a:endParaRPr lang="de-DE" sz="3200">
              <a:latin typeface="Helvetica" pitchFamily="2" charset="0"/>
              <a:cs typeface="Helvetica"/>
            </a:endParaRPr>
          </a:p>
        </p:txBody>
      </p:sp>
      <p:pic>
        <p:nvPicPr>
          <p:cNvPr id="9" name="Grafik 9" descr="Ein Bild, das Text enthält.&#10;&#10;Beschreibung automatisch generiert.">
            <a:extLst>
              <a:ext uri="{FF2B5EF4-FFF2-40B4-BE49-F238E27FC236}">
                <a16:creationId xmlns:a16="http://schemas.microsoft.com/office/drawing/2014/main" id="{3B151DD2-1387-470C-ABFB-5FC3CADF8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51" y="1967079"/>
            <a:ext cx="2646153" cy="1475323"/>
          </a:xfrm>
          <a:prstGeom prst="rect">
            <a:avLst/>
          </a:prstGeom>
        </p:spPr>
      </p:pic>
      <p:pic>
        <p:nvPicPr>
          <p:cNvPr id="10" name="Grafik 12" descr="Ein Bild, das Text enthält.&#10;&#10;Beschreibung automatisch generiert.">
            <a:extLst>
              <a:ext uri="{FF2B5EF4-FFF2-40B4-BE49-F238E27FC236}">
                <a16:creationId xmlns:a16="http://schemas.microsoft.com/office/drawing/2014/main" id="{49AE7347-A4E0-4367-8D4B-07237C6BB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51" y="3603799"/>
            <a:ext cx="2646153" cy="1483515"/>
          </a:xfrm>
          <a:prstGeom prst="rect">
            <a:avLst/>
          </a:prstGeom>
        </p:spPr>
      </p:pic>
      <p:pic>
        <p:nvPicPr>
          <p:cNvPr id="13" name="Grafik 13" descr="Ein Bild, das Text enthält.&#10;&#10;Beschreibung automatisch generiert.">
            <a:extLst>
              <a:ext uri="{FF2B5EF4-FFF2-40B4-BE49-F238E27FC236}">
                <a16:creationId xmlns:a16="http://schemas.microsoft.com/office/drawing/2014/main" id="{8161C10E-D9D8-4731-A278-C1D96E9D9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8089" y="1147852"/>
            <a:ext cx="8749341" cy="492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43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ED4985-6651-470B-8B95-DC71FB519ABD}"/>
              </a:ext>
            </a:extLst>
          </p:cNvPr>
          <p:cNvSpPr txBox="1"/>
          <p:nvPr/>
        </p:nvSpPr>
        <p:spPr>
          <a:xfrm>
            <a:off x="165100" y="6550223"/>
            <a:ext cx="8180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Vincent Brunner | Beatrice Seibert | Stefano Ferrari| Interaction Prototyping| Winter Semester 2021/2022</a:t>
            </a:r>
            <a:endParaRPr lang="en-AT" sz="1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E713AB-5ECF-41DC-9E0B-2621D93EC9C1}"/>
              </a:ext>
            </a:extLst>
          </p:cNvPr>
          <p:cNvCxnSpPr/>
          <p:nvPr/>
        </p:nvCxnSpPr>
        <p:spPr>
          <a:xfrm>
            <a:off x="0" y="6529137"/>
            <a:ext cx="12192000" cy="0"/>
          </a:xfrm>
          <a:prstGeom prst="line">
            <a:avLst/>
          </a:prstGeom>
          <a:ln>
            <a:solidFill>
              <a:srgbClr val="2C71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0D72A7-3A21-4AC7-A151-92C27B60F870}"/>
              </a:ext>
            </a:extLst>
          </p:cNvPr>
          <p:cNvSpPr txBox="1"/>
          <p:nvPr/>
        </p:nvSpPr>
        <p:spPr>
          <a:xfrm>
            <a:off x="0" y="143150"/>
            <a:ext cx="381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rgbClr val="2C71B4"/>
                </a:solidFill>
              </a:rPr>
              <a:t>Lehrstuhl für Ergonomie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TUM School of Engineering and Design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Technical University of Munich</a:t>
            </a:r>
            <a:endParaRPr lang="en-AT" sz="1100">
              <a:solidFill>
                <a:srgbClr val="2C71B4"/>
              </a:solidFill>
            </a:endParaRPr>
          </a:p>
        </p:txBody>
      </p:sp>
      <p:pic>
        <p:nvPicPr>
          <p:cNvPr id="11" name="Picture 10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56D7CA2-15EB-4B37-A42E-BB0B2D306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6" y="-345431"/>
            <a:ext cx="1709762" cy="13079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335EC2-DC07-43A5-9E87-95BC3D694E9E}"/>
              </a:ext>
            </a:extLst>
          </p:cNvPr>
          <p:cNvSpPr txBox="1"/>
          <p:nvPr/>
        </p:nvSpPr>
        <p:spPr>
          <a:xfrm>
            <a:off x="11691890" y="6550222"/>
            <a:ext cx="500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1</a:t>
            </a:r>
            <a:endParaRPr lang="en-AT" sz="140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6E8437D-9DF2-45CB-B014-608058A4769E}"/>
              </a:ext>
            </a:extLst>
          </p:cNvPr>
          <p:cNvSpPr txBox="1">
            <a:spLocks/>
          </p:cNvSpPr>
          <p:nvPr/>
        </p:nvSpPr>
        <p:spPr>
          <a:xfrm>
            <a:off x="310017" y="1148276"/>
            <a:ext cx="5300208" cy="656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600">
                <a:latin typeface="Helvetica"/>
                <a:cs typeface="Helvetica"/>
              </a:rPr>
              <a:t>… Scenarios}</a:t>
            </a:r>
            <a:endParaRPr lang="de-DE" sz="3200">
              <a:latin typeface="Helvetica" pitchFamily="2" charset="0"/>
              <a:cs typeface="Helvetica"/>
            </a:endParaRPr>
          </a:p>
        </p:txBody>
      </p:sp>
      <p:pic>
        <p:nvPicPr>
          <p:cNvPr id="2" name="Grafik 2" descr="Ein Bild, das Text enthält.&#10;&#10;Beschreibung automatisch generiert.">
            <a:extLst>
              <a:ext uri="{FF2B5EF4-FFF2-40B4-BE49-F238E27FC236}">
                <a16:creationId xmlns:a16="http://schemas.microsoft.com/office/drawing/2014/main" id="{F08D8D8C-AEE8-4825-B246-0CCCE8792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49" y="1848945"/>
            <a:ext cx="3844467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Grafik 5">
            <a:extLst>
              <a:ext uri="{FF2B5EF4-FFF2-40B4-BE49-F238E27FC236}">
                <a16:creationId xmlns:a16="http://schemas.microsoft.com/office/drawing/2014/main" id="{34EFBECF-70A2-43B1-89C2-0F6F535F0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3765" y="1848945"/>
            <a:ext cx="3844469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Grafik 13">
            <a:extLst>
              <a:ext uri="{FF2B5EF4-FFF2-40B4-BE49-F238E27FC236}">
                <a16:creationId xmlns:a16="http://schemas.microsoft.com/office/drawing/2014/main" id="{CA85E916-047F-4AC1-8FE1-BBBE160759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2883" y="1848945"/>
            <a:ext cx="3844469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Grafik 14">
            <a:extLst>
              <a:ext uri="{FF2B5EF4-FFF2-40B4-BE49-F238E27FC236}">
                <a16:creationId xmlns:a16="http://schemas.microsoft.com/office/drawing/2014/main" id="{D5E71966-2AAE-4113-98E2-7E2F39484A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2820" y="4149913"/>
            <a:ext cx="3840000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Grafik 15" descr="Ein Bild, das Silhouette enthält.&#10;&#10;Beschreibung automatisch generiert.">
            <a:extLst>
              <a:ext uri="{FF2B5EF4-FFF2-40B4-BE49-F238E27FC236}">
                <a16:creationId xmlns:a16="http://schemas.microsoft.com/office/drawing/2014/main" id="{D5B3FE71-2512-43A5-88A6-79F9EA8F9E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3241" y="4149913"/>
            <a:ext cx="3840000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7042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ED4985-6651-470B-8B95-DC71FB519ABD}"/>
              </a:ext>
            </a:extLst>
          </p:cNvPr>
          <p:cNvSpPr txBox="1"/>
          <p:nvPr/>
        </p:nvSpPr>
        <p:spPr>
          <a:xfrm>
            <a:off x="165100" y="6550223"/>
            <a:ext cx="8180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Vincent Brunner | Beatrice Seibert | Stefano Ferrari| Interaction Prototyping| Winter Semester 2021/2022</a:t>
            </a:r>
            <a:endParaRPr lang="en-AT" sz="1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E713AB-5ECF-41DC-9E0B-2621D93EC9C1}"/>
              </a:ext>
            </a:extLst>
          </p:cNvPr>
          <p:cNvCxnSpPr/>
          <p:nvPr/>
        </p:nvCxnSpPr>
        <p:spPr>
          <a:xfrm>
            <a:off x="0" y="6529137"/>
            <a:ext cx="12192000" cy="0"/>
          </a:xfrm>
          <a:prstGeom prst="line">
            <a:avLst/>
          </a:prstGeom>
          <a:ln>
            <a:solidFill>
              <a:srgbClr val="2C71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0D72A7-3A21-4AC7-A151-92C27B60F870}"/>
              </a:ext>
            </a:extLst>
          </p:cNvPr>
          <p:cNvSpPr txBox="1"/>
          <p:nvPr/>
        </p:nvSpPr>
        <p:spPr>
          <a:xfrm>
            <a:off x="0" y="143150"/>
            <a:ext cx="381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rgbClr val="2C71B4"/>
                </a:solidFill>
              </a:rPr>
              <a:t>Lehrstuhl für Ergonomie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TUM School of Engineering and Design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Technical University of Munich</a:t>
            </a:r>
            <a:endParaRPr lang="en-AT" sz="1100">
              <a:solidFill>
                <a:srgbClr val="2C71B4"/>
              </a:solidFill>
            </a:endParaRPr>
          </a:p>
        </p:txBody>
      </p:sp>
      <p:pic>
        <p:nvPicPr>
          <p:cNvPr id="11" name="Picture 10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56D7CA2-15EB-4B37-A42E-BB0B2D306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6" y="-345431"/>
            <a:ext cx="1709762" cy="13079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335EC2-DC07-43A5-9E87-95BC3D694E9E}"/>
              </a:ext>
            </a:extLst>
          </p:cNvPr>
          <p:cNvSpPr txBox="1"/>
          <p:nvPr/>
        </p:nvSpPr>
        <p:spPr>
          <a:xfrm>
            <a:off x="11691890" y="6550222"/>
            <a:ext cx="500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1</a:t>
            </a:r>
            <a:endParaRPr lang="en-AT" sz="140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6E8437D-9DF2-45CB-B014-608058A4769E}"/>
              </a:ext>
            </a:extLst>
          </p:cNvPr>
          <p:cNvSpPr txBox="1">
            <a:spLocks/>
          </p:cNvSpPr>
          <p:nvPr/>
        </p:nvSpPr>
        <p:spPr>
          <a:xfrm>
            <a:off x="310016" y="1148276"/>
            <a:ext cx="6832991" cy="656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600" err="1">
                <a:latin typeface="Helvetica"/>
                <a:cs typeface="Helvetica"/>
              </a:rPr>
              <a:t>Use</a:t>
            </a:r>
            <a:r>
              <a:rPr lang="de-DE" sz="3600">
                <a:latin typeface="Helvetica"/>
                <a:cs typeface="Helvetica"/>
              </a:rPr>
              <a:t> Flow &amp; App </a:t>
            </a:r>
            <a:r>
              <a:rPr lang="de-DE" sz="3600" err="1">
                <a:latin typeface="Helvetica"/>
                <a:cs typeface="Helvetica"/>
              </a:rPr>
              <a:t>Functionality</a:t>
            </a:r>
            <a:endParaRPr lang="en-AT" sz="3200">
              <a:latin typeface="Helvetica" pitchFamily="2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4AE60B0-6D8A-C74B-9FFF-30B45158B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906980"/>
            <a:ext cx="6248400" cy="426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4200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ED4985-6651-470B-8B95-DC71FB519ABD}"/>
              </a:ext>
            </a:extLst>
          </p:cNvPr>
          <p:cNvSpPr txBox="1"/>
          <p:nvPr/>
        </p:nvSpPr>
        <p:spPr>
          <a:xfrm>
            <a:off x="165100" y="6550223"/>
            <a:ext cx="8180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Vincent Brunner | Beatrice Seibert | Stefano Ferrari| Interaction Prototyping| Winter Semester 2021/2022</a:t>
            </a:r>
            <a:endParaRPr lang="en-AT" sz="1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E713AB-5ECF-41DC-9E0B-2621D93EC9C1}"/>
              </a:ext>
            </a:extLst>
          </p:cNvPr>
          <p:cNvCxnSpPr/>
          <p:nvPr/>
        </p:nvCxnSpPr>
        <p:spPr>
          <a:xfrm>
            <a:off x="0" y="6529137"/>
            <a:ext cx="12192000" cy="0"/>
          </a:xfrm>
          <a:prstGeom prst="line">
            <a:avLst/>
          </a:prstGeom>
          <a:ln>
            <a:solidFill>
              <a:srgbClr val="2C71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0D72A7-3A21-4AC7-A151-92C27B60F870}"/>
              </a:ext>
            </a:extLst>
          </p:cNvPr>
          <p:cNvSpPr txBox="1"/>
          <p:nvPr/>
        </p:nvSpPr>
        <p:spPr>
          <a:xfrm>
            <a:off x="0" y="143150"/>
            <a:ext cx="381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rgbClr val="2C71B4"/>
                </a:solidFill>
              </a:rPr>
              <a:t>Lehrstuhl für Ergonomie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TUM School of Engineering and Design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Technical University of Munich</a:t>
            </a:r>
            <a:endParaRPr lang="en-AT" sz="1100">
              <a:solidFill>
                <a:srgbClr val="2C71B4"/>
              </a:solidFill>
            </a:endParaRPr>
          </a:p>
        </p:txBody>
      </p:sp>
      <p:pic>
        <p:nvPicPr>
          <p:cNvPr id="11" name="Picture 10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56D7CA2-15EB-4B37-A42E-BB0B2D306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6" y="-345431"/>
            <a:ext cx="1709762" cy="13079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335EC2-DC07-43A5-9E87-95BC3D694E9E}"/>
              </a:ext>
            </a:extLst>
          </p:cNvPr>
          <p:cNvSpPr txBox="1"/>
          <p:nvPr/>
        </p:nvSpPr>
        <p:spPr>
          <a:xfrm>
            <a:off x="11691890" y="6550222"/>
            <a:ext cx="500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1</a:t>
            </a:r>
            <a:endParaRPr lang="en-AT" sz="140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6E8437D-9DF2-45CB-B014-608058A4769E}"/>
              </a:ext>
            </a:extLst>
          </p:cNvPr>
          <p:cNvSpPr txBox="1">
            <a:spLocks/>
          </p:cNvSpPr>
          <p:nvPr/>
        </p:nvSpPr>
        <p:spPr>
          <a:xfrm>
            <a:off x="310016" y="1148276"/>
            <a:ext cx="6832991" cy="656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600">
                <a:latin typeface="Helvetica"/>
                <a:cs typeface="Helvetica"/>
              </a:rPr>
              <a:t>Paper Prototype</a:t>
            </a:r>
            <a:endParaRPr lang="en-AT" sz="3200">
              <a:latin typeface="Helvetica" pitchFamily="2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2ED47B1-C72D-0645-8B14-607349C6D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305" y="1727135"/>
            <a:ext cx="2726345" cy="3960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E3B64F0-A988-554C-B71A-CB53875078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769" y="1727135"/>
            <a:ext cx="2708475" cy="3960000"/>
          </a:xfrm>
          <a:prstGeom prst="rect">
            <a:avLst/>
          </a:prstGeom>
        </p:spPr>
      </p:pic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9EE94820-18B7-C74C-A803-3AA5AE91E8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699" y="1727135"/>
            <a:ext cx="2572720" cy="39600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36B5B864-BDB2-F643-A4FE-FF837B5F8C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17" y="1792498"/>
            <a:ext cx="1601910" cy="4008257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D117BAFB-D082-1843-B337-3DE7F2834632}"/>
              </a:ext>
            </a:extLst>
          </p:cNvPr>
          <p:cNvSpPr txBox="1"/>
          <p:nvPr/>
        </p:nvSpPr>
        <p:spPr>
          <a:xfrm>
            <a:off x="2902699" y="5826193"/>
            <a:ext cx="91745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5293"/>
                </a:solidFill>
              </a:rPr>
              <a:t>https://</a:t>
            </a:r>
            <a:r>
              <a:rPr lang="en-US" err="1">
                <a:solidFill>
                  <a:srgbClr val="005293"/>
                </a:solidFill>
              </a:rPr>
              <a:t>www.figma.com</a:t>
            </a:r>
            <a:r>
              <a:rPr lang="en-US">
                <a:solidFill>
                  <a:srgbClr val="005293"/>
                </a:solidFill>
              </a:rPr>
              <a:t>/proto/qxIDNz17APLiPoKoQ1MrxI/Iteration1_Event-Finder?node-id=101%3A4&amp;scaling=</a:t>
            </a:r>
            <a:r>
              <a:rPr lang="en-US" err="1">
                <a:solidFill>
                  <a:srgbClr val="005293"/>
                </a:solidFill>
              </a:rPr>
              <a:t>min-zoom&amp;page-id</a:t>
            </a:r>
            <a:r>
              <a:rPr lang="en-US">
                <a:solidFill>
                  <a:srgbClr val="005293"/>
                </a:solidFill>
              </a:rPr>
              <a:t>=0%3A1&amp;starting-point-node-id=101%3A4</a:t>
            </a:r>
          </a:p>
        </p:txBody>
      </p:sp>
    </p:spTree>
    <p:extLst>
      <p:ext uri="{BB962C8B-B14F-4D97-AF65-F5344CB8AC3E}">
        <p14:creationId xmlns:p14="http://schemas.microsoft.com/office/powerpoint/2010/main" val="2235642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ED4985-6651-470B-8B95-DC71FB519ABD}"/>
              </a:ext>
            </a:extLst>
          </p:cNvPr>
          <p:cNvSpPr txBox="1"/>
          <p:nvPr/>
        </p:nvSpPr>
        <p:spPr>
          <a:xfrm>
            <a:off x="165100" y="6550223"/>
            <a:ext cx="8180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Vincent Brunner | Beatrice Seibert | Stefano Ferrari| Interaction Prototyping| Winter Semester 2021/2022</a:t>
            </a:r>
            <a:endParaRPr lang="en-AT" sz="1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E713AB-5ECF-41DC-9E0B-2621D93EC9C1}"/>
              </a:ext>
            </a:extLst>
          </p:cNvPr>
          <p:cNvCxnSpPr/>
          <p:nvPr/>
        </p:nvCxnSpPr>
        <p:spPr>
          <a:xfrm>
            <a:off x="0" y="6529137"/>
            <a:ext cx="12192000" cy="0"/>
          </a:xfrm>
          <a:prstGeom prst="line">
            <a:avLst/>
          </a:prstGeom>
          <a:ln>
            <a:solidFill>
              <a:srgbClr val="2C71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0D72A7-3A21-4AC7-A151-92C27B60F870}"/>
              </a:ext>
            </a:extLst>
          </p:cNvPr>
          <p:cNvSpPr txBox="1"/>
          <p:nvPr/>
        </p:nvSpPr>
        <p:spPr>
          <a:xfrm>
            <a:off x="0" y="143150"/>
            <a:ext cx="381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rgbClr val="2C71B4"/>
                </a:solidFill>
              </a:rPr>
              <a:t>Lehrstuhl für Ergonomie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TUM School of Engineering and Design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Technical University of Munich</a:t>
            </a:r>
            <a:endParaRPr lang="en-AT" sz="1100">
              <a:solidFill>
                <a:srgbClr val="2C71B4"/>
              </a:solidFill>
            </a:endParaRPr>
          </a:p>
        </p:txBody>
      </p:sp>
      <p:pic>
        <p:nvPicPr>
          <p:cNvPr id="11" name="Picture 10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56D7CA2-15EB-4B37-A42E-BB0B2D306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6" y="-345431"/>
            <a:ext cx="1709762" cy="13079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335EC2-DC07-43A5-9E87-95BC3D694E9E}"/>
              </a:ext>
            </a:extLst>
          </p:cNvPr>
          <p:cNvSpPr txBox="1"/>
          <p:nvPr/>
        </p:nvSpPr>
        <p:spPr>
          <a:xfrm>
            <a:off x="11691890" y="6550222"/>
            <a:ext cx="500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1</a:t>
            </a:r>
            <a:endParaRPr lang="en-AT" sz="140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6E8437D-9DF2-45CB-B014-608058A4769E}"/>
              </a:ext>
            </a:extLst>
          </p:cNvPr>
          <p:cNvSpPr txBox="1">
            <a:spLocks/>
          </p:cNvSpPr>
          <p:nvPr/>
        </p:nvSpPr>
        <p:spPr>
          <a:xfrm>
            <a:off x="310017" y="1148276"/>
            <a:ext cx="7683189" cy="656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600">
                <a:latin typeface="Helvetica"/>
                <a:cs typeface="Helvetica"/>
              </a:rPr>
              <a:t>User Test Guideline – User Tasks</a:t>
            </a:r>
            <a:endParaRPr lang="en-AT" sz="3200">
              <a:latin typeface="Helvetica" pitchFamily="2" charset="0"/>
            </a:endParaRPr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1DB0F285-2A72-4A23-BD6B-DE7501F00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19" y="2321519"/>
            <a:ext cx="4779818" cy="3475726"/>
          </a:xfrm>
          <a:prstGeom prst="rect">
            <a:avLst/>
          </a:prstGeom>
        </p:spPr>
      </p:pic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BA070AA6-9E68-41C5-8260-FAD6119C3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886" y="2322086"/>
            <a:ext cx="3560618" cy="168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287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8FD58AE805A84CB13CC9CD95A2AD9A" ma:contentTypeVersion="4" ma:contentTypeDescription="Create a new document." ma:contentTypeScope="" ma:versionID="8c47653584ff5b3ead7aac49276e01fe">
  <xsd:schema xmlns:xsd="http://www.w3.org/2001/XMLSchema" xmlns:xs="http://www.w3.org/2001/XMLSchema" xmlns:p="http://schemas.microsoft.com/office/2006/metadata/properties" xmlns:ns2="996712ca-f5f5-4274-903b-04a7fda1adfc" targetNamespace="http://schemas.microsoft.com/office/2006/metadata/properties" ma:root="true" ma:fieldsID="0676d491f840cfc071788cc910d37644" ns2:_="">
    <xsd:import namespace="996712ca-f5f5-4274-903b-04a7fda1adf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6712ca-f5f5-4274-903b-04a7fda1ad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188F2EE-EBBE-4A7B-B560-6A44169281F9}"/>
</file>

<file path=customXml/itemProps2.xml><?xml version="1.0" encoding="utf-8"?>
<ds:datastoreItem xmlns:ds="http://schemas.openxmlformats.org/officeDocument/2006/customXml" ds:itemID="{24C77D13-03F4-4410-9ABC-FC97107CF2D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7BC28B-2D91-47E6-9DF4-AA984C4F9078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 Interaction Prototyping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 Additive Manufacturing of The Future – AMore</dc:title>
  <dc:creator>ge96hap</dc:creator>
  <cp:revision>1</cp:revision>
  <dcterms:created xsi:type="dcterms:W3CDTF">2021-09-19T21:02:19Z</dcterms:created>
  <dcterms:modified xsi:type="dcterms:W3CDTF">2021-11-10T13:40:14Z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0x010100E08FD58AE805A84CB13CC9CD95A2AD9A</vt:lpwstr>
  </property>
</Properties>
</file>